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0de6ba46a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8b7f6a68c49b7"/>
  </p:sldMasterIdLst>
  <p:sldIdLst>
    <p:sldId xmlns:r="http://schemas.openxmlformats.org/officeDocument/2006/relationships" id="256" r:id="R33d7a8475dc44f3e"/>
    <p:sldId xmlns:r="http://schemas.openxmlformats.org/officeDocument/2006/relationships" id="257" r:id="R0e5423327aeb4857"/>
    <p:sldId xmlns:r="http://schemas.openxmlformats.org/officeDocument/2006/relationships" id="258" r:id="R85020becebf14279"/>
    <p:sldId xmlns:r="http://schemas.openxmlformats.org/officeDocument/2006/relationships" id="259" r:id="R586874c7adf74f6d"/>
    <p:sldId xmlns:r="http://schemas.openxmlformats.org/officeDocument/2006/relationships" id="260" r:id="Rc6b4e213fbf7493d"/>
    <p:sldId xmlns:r="http://schemas.openxmlformats.org/officeDocument/2006/relationships" id="261" r:id="Rac6aecc8decd4cca"/>
    <p:sldId xmlns:r="http://schemas.openxmlformats.org/officeDocument/2006/relationships" id="262" r:id="R09dba8617df5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8b7f6a68c49b7" /><Relationship Type="http://schemas.openxmlformats.org/officeDocument/2006/relationships/slide" Target="/ppt/slides/slide1.xml" Id="R33d7a8475dc44f3e" /><Relationship Type="http://schemas.openxmlformats.org/officeDocument/2006/relationships/slide" Target="/ppt/slides/slide2.xml" Id="R0e5423327aeb4857" /><Relationship Type="http://schemas.openxmlformats.org/officeDocument/2006/relationships/slide" Target="/ppt/slides/slide3.xml" Id="R85020becebf14279" /><Relationship Type="http://schemas.openxmlformats.org/officeDocument/2006/relationships/slide" Target="/ppt/slides/slide4.xml" Id="R586874c7adf74f6d" /><Relationship Type="http://schemas.openxmlformats.org/officeDocument/2006/relationships/slide" Target="/ppt/slides/slide5.xml" Id="Rc6b4e213fbf7493d" /><Relationship Type="http://schemas.openxmlformats.org/officeDocument/2006/relationships/slide" Target="/ppt/slides/slide6.xml" Id="Rac6aecc8decd4cca" /><Relationship Type="http://schemas.openxmlformats.org/officeDocument/2006/relationships/slide" Target="/ppt/slides/slide7.xml" Id="R09dba8617df5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1b98e1ee1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03dae270474d" /><Relationship Type="http://schemas.openxmlformats.org/officeDocument/2006/relationships/theme" Target="/ppt/slideMasters/theme/theme1.xml" Id="R140344c70d0b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303dae270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b01b0c81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101fb3bf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84b7038b4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b36effa8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8790d0acc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a4eefeb0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145a709d7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UDNESETH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TRANSPORT AS ble etablert [år] og holder til i Åsnes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8 722 442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5 135 995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OLAV UDNESETH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MARIE HUSEBÆK UDNESETH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SVERRE UDNESETH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UDNESETH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2283 Åsnes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929 665 244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