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f5a5f9e7ed4a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814ec07ab141aa"/>
  </p:sldMasterIdLst>
  <p:sldIdLst>
    <p:sldId xmlns:r="http://schemas.openxmlformats.org/officeDocument/2006/relationships" id="256" r:id="Rfe1617cb08854c66"/>
    <p:sldId xmlns:r="http://schemas.openxmlformats.org/officeDocument/2006/relationships" id="257" r:id="R5c0b597caffb4068"/>
    <p:sldId xmlns:r="http://schemas.openxmlformats.org/officeDocument/2006/relationships" id="258" r:id="R79203a5c34e64602"/>
    <p:sldId xmlns:r="http://schemas.openxmlformats.org/officeDocument/2006/relationships" id="259" r:id="R7663fe57e7674e2e"/>
    <p:sldId xmlns:r="http://schemas.openxmlformats.org/officeDocument/2006/relationships" id="260" r:id="R23192e1e67ea4618"/>
    <p:sldId xmlns:r="http://schemas.openxmlformats.org/officeDocument/2006/relationships" id="261" r:id="R56d7089bacc34b7a"/>
    <p:sldId xmlns:r="http://schemas.openxmlformats.org/officeDocument/2006/relationships" id="262" r:id="R1b378e3588524d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814ec07ab141aa" /><Relationship Type="http://schemas.openxmlformats.org/officeDocument/2006/relationships/slide" Target="/ppt/slides/slide1.xml" Id="Rfe1617cb08854c66" /><Relationship Type="http://schemas.openxmlformats.org/officeDocument/2006/relationships/slide" Target="/ppt/slides/slide2.xml" Id="R5c0b597caffb4068" /><Relationship Type="http://schemas.openxmlformats.org/officeDocument/2006/relationships/slide" Target="/ppt/slides/slide3.xml" Id="R79203a5c34e64602" /><Relationship Type="http://schemas.openxmlformats.org/officeDocument/2006/relationships/slide" Target="/ppt/slides/slide4.xml" Id="R7663fe57e7674e2e" /><Relationship Type="http://schemas.openxmlformats.org/officeDocument/2006/relationships/slide" Target="/ppt/slides/slide5.xml" Id="R23192e1e67ea4618" /><Relationship Type="http://schemas.openxmlformats.org/officeDocument/2006/relationships/slide" Target="/ppt/slides/slide6.xml" Id="R56d7089bacc34b7a" /><Relationship Type="http://schemas.openxmlformats.org/officeDocument/2006/relationships/slide" Target="/ppt/slides/slide7.xml" Id="R1b378e3588524d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a9f588cfea44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af8f09c9d4313" /><Relationship Type="http://schemas.openxmlformats.org/officeDocument/2006/relationships/theme" Target="/ppt/slideMasters/theme/theme1.xml" Id="R7d8a588a300e43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aaf8f09c9d43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fddb32f7143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1026d471645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d2429b9f74c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6bf4486434c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b2924447a41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a9ad138e645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61657f59240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ELDORADO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ELDORADO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357 513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400 818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4 159 678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4 614 619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THORSTEIN JERSIN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Osavegen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5704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rjersin@online.no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929 662 407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