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e90353d67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d7dc2f84e4955"/>
  </p:sldMasterIdLst>
  <p:sldIdLst>
    <p:sldId xmlns:r="http://schemas.openxmlformats.org/officeDocument/2006/relationships" id="256" r:id="R0c34806a7de34941"/>
    <p:sldId xmlns:r="http://schemas.openxmlformats.org/officeDocument/2006/relationships" id="257" r:id="R18457d8edb84468a"/>
    <p:sldId xmlns:r="http://schemas.openxmlformats.org/officeDocument/2006/relationships" id="258" r:id="R51f7bbd558414efc"/>
    <p:sldId xmlns:r="http://schemas.openxmlformats.org/officeDocument/2006/relationships" id="259" r:id="R325ae0a6ad774afe"/>
    <p:sldId xmlns:r="http://schemas.openxmlformats.org/officeDocument/2006/relationships" id="260" r:id="R1382f8e4a3074012"/>
    <p:sldId xmlns:r="http://schemas.openxmlformats.org/officeDocument/2006/relationships" id="261" r:id="R46fcb0e3e00f4ee0"/>
    <p:sldId xmlns:r="http://schemas.openxmlformats.org/officeDocument/2006/relationships" id="262" r:id="R341f5833f45c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d7dc2f84e4955" /><Relationship Type="http://schemas.openxmlformats.org/officeDocument/2006/relationships/slide" Target="/ppt/slides/slide1.xml" Id="R0c34806a7de34941" /><Relationship Type="http://schemas.openxmlformats.org/officeDocument/2006/relationships/slide" Target="/ppt/slides/slide2.xml" Id="R18457d8edb84468a" /><Relationship Type="http://schemas.openxmlformats.org/officeDocument/2006/relationships/slide" Target="/ppt/slides/slide3.xml" Id="R51f7bbd558414efc" /><Relationship Type="http://schemas.openxmlformats.org/officeDocument/2006/relationships/slide" Target="/ppt/slides/slide4.xml" Id="R325ae0a6ad774afe" /><Relationship Type="http://schemas.openxmlformats.org/officeDocument/2006/relationships/slide" Target="/ppt/slides/slide5.xml" Id="R1382f8e4a3074012" /><Relationship Type="http://schemas.openxmlformats.org/officeDocument/2006/relationships/slide" Target="/ppt/slides/slide6.xml" Id="R46fcb0e3e00f4ee0" /><Relationship Type="http://schemas.openxmlformats.org/officeDocument/2006/relationships/slide" Target="/ppt/slides/slide7.xml" Id="R341f5833f45c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447f7d719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802333b9d4cfb" /><Relationship Type="http://schemas.openxmlformats.org/officeDocument/2006/relationships/theme" Target="/ppt/slideMasters/theme/theme1.xml" Id="R6f24bb0a92a04d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802333b9d4c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8225704b1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cac44b78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0e92f532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a2d3147f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f2b138fda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eb88aee241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3e2704ba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SAANJE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SAANJE INVEST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1 571 125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GÅRDEN AANJESEN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Steinsoppfaret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929 640 594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SAANJE INVEST AS</a:t>
            </a:r>
          </a:p>
        </p:txBody>
      </p:sp>
    </p:spTree>
  </p:cSld>
  <p:clrMapOvr>
    <a:masterClrMapping xmlns:a="http://schemas.openxmlformats.org/drawingml/2006/main"/>
  </p:clrMapOvr>
</p:sld>
</file>