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3d4223ecc24b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4c4dcb86c4cb5"/>
  </p:sldMasterIdLst>
  <p:sldIdLst>
    <p:sldId xmlns:r="http://schemas.openxmlformats.org/officeDocument/2006/relationships" id="256" r:id="R59cdec8fb9df462c"/>
    <p:sldId xmlns:r="http://schemas.openxmlformats.org/officeDocument/2006/relationships" id="257" r:id="Rf45347c85cc7424b"/>
    <p:sldId xmlns:r="http://schemas.openxmlformats.org/officeDocument/2006/relationships" id="258" r:id="R59ab2cde9bc24865"/>
    <p:sldId xmlns:r="http://schemas.openxmlformats.org/officeDocument/2006/relationships" id="259" r:id="Rb8949088609d43c7"/>
    <p:sldId xmlns:r="http://schemas.openxmlformats.org/officeDocument/2006/relationships" id="260" r:id="R0d11647f189a4aa5"/>
    <p:sldId xmlns:r="http://schemas.openxmlformats.org/officeDocument/2006/relationships" id="261" r:id="R0c669cfb14d84b80"/>
    <p:sldId xmlns:r="http://schemas.openxmlformats.org/officeDocument/2006/relationships" id="262" r:id="R40bea58fe3a6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4c4dcb86c4cb5" /><Relationship Type="http://schemas.openxmlformats.org/officeDocument/2006/relationships/slide" Target="/ppt/slides/slide1.xml" Id="R59cdec8fb9df462c" /><Relationship Type="http://schemas.openxmlformats.org/officeDocument/2006/relationships/slide" Target="/ppt/slides/slide2.xml" Id="Rf45347c85cc7424b" /><Relationship Type="http://schemas.openxmlformats.org/officeDocument/2006/relationships/slide" Target="/ppt/slides/slide3.xml" Id="R59ab2cde9bc24865" /><Relationship Type="http://schemas.openxmlformats.org/officeDocument/2006/relationships/slide" Target="/ppt/slides/slide4.xml" Id="Rb8949088609d43c7" /><Relationship Type="http://schemas.openxmlformats.org/officeDocument/2006/relationships/slide" Target="/ppt/slides/slide5.xml" Id="R0d11647f189a4aa5" /><Relationship Type="http://schemas.openxmlformats.org/officeDocument/2006/relationships/slide" Target="/ppt/slides/slide6.xml" Id="R0c669cfb14d84b80" /><Relationship Type="http://schemas.openxmlformats.org/officeDocument/2006/relationships/slide" Target="/ppt/slides/slide7.xml" Id="R40bea58fe3a6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6a8f372804a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61f865e304816" /><Relationship Type="http://schemas.openxmlformats.org/officeDocument/2006/relationships/theme" Target="/ppt/slideMasters/theme/theme1.xml" Id="R11ffbadf427744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861f865e3048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c3bcb7cc9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9dbe6c5f347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583e6cc6144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65ca19a6c40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50cc6a9774e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1a16f6d6646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4891ecb964c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VILJE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956 150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1 030 430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EILEEN MARIE LINDH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929 611 454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