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ea28e9758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55120213149a0"/>
  </p:sldMasterIdLst>
  <p:sldIdLst>
    <p:sldId xmlns:r="http://schemas.openxmlformats.org/officeDocument/2006/relationships" id="256" r:id="R3cb04f447150424c"/>
    <p:sldId xmlns:r="http://schemas.openxmlformats.org/officeDocument/2006/relationships" id="257" r:id="R41d9569ee2a443c7"/>
    <p:sldId xmlns:r="http://schemas.openxmlformats.org/officeDocument/2006/relationships" id="258" r:id="Rf15536a6a6a34683"/>
    <p:sldId xmlns:r="http://schemas.openxmlformats.org/officeDocument/2006/relationships" id="259" r:id="Rb44d1f69b73e4e36"/>
    <p:sldId xmlns:r="http://schemas.openxmlformats.org/officeDocument/2006/relationships" id="260" r:id="Rdb88555859f9410d"/>
    <p:sldId xmlns:r="http://schemas.openxmlformats.org/officeDocument/2006/relationships" id="261" r:id="Rf5004282e45b49f0"/>
    <p:sldId xmlns:r="http://schemas.openxmlformats.org/officeDocument/2006/relationships" id="262" r:id="R30bb40da3b24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55120213149a0" /><Relationship Type="http://schemas.openxmlformats.org/officeDocument/2006/relationships/slide" Target="/ppt/slides/slide1.xml" Id="R3cb04f447150424c" /><Relationship Type="http://schemas.openxmlformats.org/officeDocument/2006/relationships/slide" Target="/ppt/slides/slide2.xml" Id="R41d9569ee2a443c7" /><Relationship Type="http://schemas.openxmlformats.org/officeDocument/2006/relationships/slide" Target="/ppt/slides/slide3.xml" Id="Rf15536a6a6a34683" /><Relationship Type="http://schemas.openxmlformats.org/officeDocument/2006/relationships/slide" Target="/ppt/slides/slide4.xml" Id="Rb44d1f69b73e4e36" /><Relationship Type="http://schemas.openxmlformats.org/officeDocument/2006/relationships/slide" Target="/ppt/slides/slide5.xml" Id="Rdb88555859f9410d" /><Relationship Type="http://schemas.openxmlformats.org/officeDocument/2006/relationships/slide" Target="/ppt/slides/slide6.xml" Id="Rf5004282e45b49f0" /><Relationship Type="http://schemas.openxmlformats.org/officeDocument/2006/relationships/slide" Target="/ppt/slides/slide7.xml" Id="R30bb40da3b24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4a2122d9c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3557bf304e33" /><Relationship Type="http://schemas.openxmlformats.org/officeDocument/2006/relationships/theme" Target="/ppt/slideMasters/theme/theme1.xml" Id="Rd04e20e13471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d3557bf30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8ca1119e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1bc3655d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36b7279c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c236fb4a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6f50d05d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9d434b02f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13b93c09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