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39a30a6ba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70bfcfe8224038"/>
  </p:sldMasterIdLst>
  <p:sldIdLst>
    <p:sldId xmlns:r="http://schemas.openxmlformats.org/officeDocument/2006/relationships" id="256" r:id="Rfe9dccc9535d47d8"/>
    <p:sldId xmlns:r="http://schemas.openxmlformats.org/officeDocument/2006/relationships" id="257" r:id="R93a0cf5192f44c9d"/>
    <p:sldId xmlns:r="http://schemas.openxmlformats.org/officeDocument/2006/relationships" id="258" r:id="R50a6a9b58c714712"/>
    <p:sldId xmlns:r="http://schemas.openxmlformats.org/officeDocument/2006/relationships" id="259" r:id="R6c0235d5aba94fca"/>
    <p:sldId xmlns:r="http://schemas.openxmlformats.org/officeDocument/2006/relationships" id="260" r:id="R44a07fa71dcf4861"/>
    <p:sldId xmlns:r="http://schemas.openxmlformats.org/officeDocument/2006/relationships" id="261" r:id="R44233c37c7a9499e"/>
    <p:sldId xmlns:r="http://schemas.openxmlformats.org/officeDocument/2006/relationships" id="262" r:id="Rff6e74593244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0bfcfe8224038" /><Relationship Type="http://schemas.openxmlformats.org/officeDocument/2006/relationships/slide" Target="/ppt/slides/slide1.xml" Id="Rfe9dccc9535d47d8" /><Relationship Type="http://schemas.openxmlformats.org/officeDocument/2006/relationships/slide" Target="/ppt/slides/slide2.xml" Id="R93a0cf5192f44c9d" /><Relationship Type="http://schemas.openxmlformats.org/officeDocument/2006/relationships/slide" Target="/ppt/slides/slide3.xml" Id="R50a6a9b58c714712" /><Relationship Type="http://schemas.openxmlformats.org/officeDocument/2006/relationships/slide" Target="/ppt/slides/slide4.xml" Id="R6c0235d5aba94fca" /><Relationship Type="http://schemas.openxmlformats.org/officeDocument/2006/relationships/slide" Target="/ppt/slides/slide5.xml" Id="R44a07fa71dcf4861" /><Relationship Type="http://schemas.openxmlformats.org/officeDocument/2006/relationships/slide" Target="/ppt/slides/slide6.xml" Id="R44233c37c7a9499e" /><Relationship Type="http://schemas.openxmlformats.org/officeDocument/2006/relationships/slide" Target="/ppt/slides/slide7.xml" Id="Rff6e74593244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d12745058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b1a88aa4c45e5" /><Relationship Type="http://schemas.openxmlformats.org/officeDocument/2006/relationships/theme" Target="/ppt/slideMasters/theme/theme1.xml" Id="R3b1e2303feee4b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1b1a88aa4c45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92cd2d6e842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609c9de3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813d0c4ba4f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85651d676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7e262aa30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4013846a4e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c7d99e8044d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