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bcd02dee204c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586de054994322"/>
  </p:sldMasterIdLst>
  <p:sldIdLst>
    <p:sldId xmlns:r="http://schemas.openxmlformats.org/officeDocument/2006/relationships" id="256" r:id="Re59b18d4071847bd"/>
    <p:sldId xmlns:r="http://schemas.openxmlformats.org/officeDocument/2006/relationships" id="257" r:id="Rb269a4d6e19c4a82"/>
    <p:sldId xmlns:r="http://schemas.openxmlformats.org/officeDocument/2006/relationships" id="258" r:id="R181f9446a2414ee1"/>
    <p:sldId xmlns:r="http://schemas.openxmlformats.org/officeDocument/2006/relationships" id="259" r:id="R3412bf5eccc74608"/>
    <p:sldId xmlns:r="http://schemas.openxmlformats.org/officeDocument/2006/relationships" id="260" r:id="R2acc1d90c60147cd"/>
    <p:sldId xmlns:r="http://schemas.openxmlformats.org/officeDocument/2006/relationships" id="261" r:id="Rb51923446dbc4b9d"/>
    <p:sldId xmlns:r="http://schemas.openxmlformats.org/officeDocument/2006/relationships" id="262" r:id="R6f7e1995374e4f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586de054994322" /><Relationship Type="http://schemas.openxmlformats.org/officeDocument/2006/relationships/slide" Target="/ppt/slides/slide1.xml" Id="Re59b18d4071847bd" /><Relationship Type="http://schemas.openxmlformats.org/officeDocument/2006/relationships/slide" Target="/ppt/slides/slide2.xml" Id="Rb269a4d6e19c4a82" /><Relationship Type="http://schemas.openxmlformats.org/officeDocument/2006/relationships/slide" Target="/ppt/slides/slide3.xml" Id="R181f9446a2414ee1" /><Relationship Type="http://schemas.openxmlformats.org/officeDocument/2006/relationships/slide" Target="/ppt/slides/slide4.xml" Id="R3412bf5eccc74608" /><Relationship Type="http://schemas.openxmlformats.org/officeDocument/2006/relationships/slide" Target="/ppt/slides/slide5.xml" Id="R2acc1d90c60147cd" /><Relationship Type="http://schemas.openxmlformats.org/officeDocument/2006/relationships/slide" Target="/ppt/slides/slide6.xml" Id="Rb51923446dbc4b9d" /><Relationship Type="http://schemas.openxmlformats.org/officeDocument/2006/relationships/slide" Target="/ppt/slides/slide7.xml" Id="R6f7e1995374e4f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850230a8fc41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09608757d04070" /><Relationship Type="http://schemas.openxmlformats.org/officeDocument/2006/relationships/theme" Target="/ppt/slideMasters/theme/theme1.xml" Id="R3a6fdb49b36241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09608757d040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ed8ecd639647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cc1285ec4c4c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2a556b095a4a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10071a8cec48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aa056c7f364e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232f7f8c464f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513f8598d841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VÅGSKJEFTEN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VÅGSKJEFTEN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VÅGSKJEFTEN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VÅGSKJEFTEN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VÅGSKJEFTEN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VÅGSKJEFTEN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3 451 673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3 552 388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4 353 743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VÅGSKJEFTEN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GLAD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VÅGSKJEFTEN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Vardåslia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4637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929 475 402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VÅGSKJEFTEN AS</a:t>
            </a:r>
          </a:p>
        </p:txBody>
      </p:sp>
    </p:spTree>
  </p:cSld>
  <p:clrMapOvr>
    <a:masterClrMapping xmlns:a="http://schemas.openxmlformats.org/drawingml/2006/main"/>
  </p:clrMapOvr>
</p:sld>
</file>