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f61d77fad42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7e5fb87e64ea2"/>
  </p:sldMasterIdLst>
  <p:sldIdLst>
    <p:sldId xmlns:r="http://schemas.openxmlformats.org/officeDocument/2006/relationships" id="256" r:id="Rbcb57d2338ae4a1d"/>
    <p:sldId xmlns:r="http://schemas.openxmlformats.org/officeDocument/2006/relationships" id="257" r:id="Raf4750208aea4cdb"/>
    <p:sldId xmlns:r="http://schemas.openxmlformats.org/officeDocument/2006/relationships" id="258" r:id="Rd1a59110e06845a3"/>
    <p:sldId xmlns:r="http://schemas.openxmlformats.org/officeDocument/2006/relationships" id="259" r:id="R87f7e339b9b441e9"/>
    <p:sldId xmlns:r="http://schemas.openxmlformats.org/officeDocument/2006/relationships" id="260" r:id="R53d579de47b14b03"/>
    <p:sldId xmlns:r="http://schemas.openxmlformats.org/officeDocument/2006/relationships" id="261" r:id="R651331d319994ce4"/>
    <p:sldId xmlns:r="http://schemas.openxmlformats.org/officeDocument/2006/relationships" id="262" r:id="R4db4d2ae90cc42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7e5fb87e64ea2" /><Relationship Type="http://schemas.openxmlformats.org/officeDocument/2006/relationships/slide" Target="/ppt/slides/slide1.xml" Id="Rbcb57d2338ae4a1d" /><Relationship Type="http://schemas.openxmlformats.org/officeDocument/2006/relationships/slide" Target="/ppt/slides/slide2.xml" Id="Raf4750208aea4cdb" /><Relationship Type="http://schemas.openxmlformats.org/officeDocument/2006/relationships/slide" Target="/ppt/slides/slide3.xml" Id="Rd1a59110e06845a3" /><Relationship Type="http://schemas.openxmlformats.org/officeDocument/2006/relationships/slide" Target="/ppt/slides/slide4.xml" Id="R87f7e339b9b441e9" /><Relationship Type="http://schemas.openxmlformats.org/officeDocument/2006/relationships/slide" Target="/ppt/slides/slide5.xml" Id="R53d579de47b14b03" /><Relationship Type="http://schemas.openxmlformats.org/officeDocument/2006/relationships/slide" Target="/ppt/slides/slide6.xml" Id="R651331d319994ce4" /><Relationship Type="http://schemas.openxmlformats.org/officeDocument/2006/relationships/slide" Target="/ppt/slides/slide7.xml" Id="R4db4d2ae90cc42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d091b59a145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758c26030415e" /><Relationship Type="http://schemas.openxmlformats.org/officeDocument/2006/relationships/theme" Target="/ppt/slideMasters/theme/theme1.xml" Id="Re4bcb016026c4d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4758c2603041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ef367e87342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ebbdbb9c14f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a2a42d2394e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af6b3022e4a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00817fd2b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8ae93e833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29f483ba0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PREGO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2 140 161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ANNE LISE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KITTILSEN JØRGEN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Kittilsen, Nedre Åsenvei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929 474 414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PREGO HOLDING AS</a:t>
            </a:r>
          </a:p>
        </p:txBody>
      </p:sp>
    </p:spTree>
  </p:cSld>
  <p:clrMapOvr>
    <a:masterClrMapping xmlns:a="http://schemas.openxmlformats.org/drawingml/2006/main"/>
  </p:clrMapOvr>
</p:sld>
</file>