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e74dc26535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7aa9b77444007"/>
  </p:sldMasterIdLst>
  <p:sldIdLst>
    <p:sldId xmlns:r="http://schemas.openxmlformats.org/officeDocument/2006/relationships" id="256" r:id="R93556f6f1e434aef"/>
    <p:sldId xmlns:r="http://schemas.openxmlformats.org/officeDocument/2006/relationships" id="257" r:id="R22f3d650c5274547"/>
    <p:sldId xmlns:r="http://schemas.openxmlformats.org/officeDocument/2006/relationships" id="258" r:id="R6bbbd8f83fb541d0"/>
    <p:sldId xmlns:r="http://schemas.openxmlformats.org/officeDocument/2006/relationships" id="259" r:id="R2fc5aef3999f4adb"/>
    <p:sldId xmlns:r="http://schemas.openxmlformats.org/officeDocument/2006/relationships" id="260" r:id="R442b0fb68bd04bcf"/>
    <p:sldId xmlns:r="http://schemas.openxmlformats.org/officeDocument/2006/relationships" id="261" r:id="Re6e2701e4fe4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7aa9b77444007" /><Relationship Type="http://schemas.openxmlformats.org/officeDocument/2006/relationships/slide" Target="/ppt/slides/slide1.xml" Id="R93556f6f1e434aef" /><Relationship Type="http://schemas.openxmlformats.org/officeDocument/2006/relationships/slide" Target="/ppt/slides/slide2.xml" Id="R22f3d650c5274547" /><Relationship Type="http://schemas.openxmlformats.org/officeDocument/2006/relationships/slide" Target="/ppt/slides/slide3.xml" Id="R6bbbd8f83fb541d0" /><Relationship Type="http://schemas.openxmlformats.org/officeDocument/2006/relationships/slide" Target="/ppt/slides/slide4.xml" Id="R2fc5aef3999f4adb" /><Relationship Type="http://schemas.openxmlformats.org/officeDocument/2006/relationships/slide" Target="/ppt/slides/slide5.xml" Id="R442b0fb68bd04bcf" /><Relationship Type="http://schemas.openxmlformats.org/officeDocument/2006/relationships/slide" Target="/ppt/slides/slide6.xml" Id="Re6e2701e4fe4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99903b2b3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3a4ed1a7149f6" /><Relationship Type="http://schemas.openxmlformats.org/officeDocument/2006/relationships/theme" Target="/ppt/slideMasters/theme/theme1.xml" Id="Rfdd56cd067d44d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d3a4ed1a71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e3015e293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2d6fdcd7d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a47a3162841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e5bb8c50c4c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4dae55e17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87ed8173b4a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Kittilsen, Nedre Åsenvei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929 474 414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