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b4fb079f6d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d12198623f4c15"/>
  </p:sldMasterIdLst>
  <p:sldIdLst>
    <p:sldId xmlns:r="http://schemas.openxmlformats.org/officeDocument/2006/relationships" id="256" r:id="R5f68b47878ee412e"/>
    <p:sldId xmlns:r="http://schemas.openxmlformats.org/officeDocument/2006/relationships" id="257" r:id="R8cde8a9d25294b08"/>
    <p:sldId xmlns:r="http://schemas.openxmlformats.org/officeDocument/2006/relationships" id="258" r:id="R2be3174061724d42"/>
    <p:sldId xmlns:r="http://schemas.openxmlformats.org/officeDocument/2006/relationships" id="259" r:id="Raca5ac443afa4a8e"/>
    <p:sldId xmlns:r="http://schemas.openxmlformats.org/officeDocument/2006/relationships" id="260" r:id="R442e1c278ca9412c"/>
    <p:sldId xmlns:r="http://schemas.openxmlformats.org/officeDocument/2006/relationships" id="261" r:id="Rc3a3d52c56204e7f"/>
    <p:sldId xmlns:r="http://schemas.openxmlformats.org/officeDocument/2006/relationships" id="262" r:id="Rd08bbb67c4a843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12198623f4c15" /><Relationship Type="http://schemas.openxmlformats.org/officeDocument/2006/relationships/slide" Target="/ppt/slides/slide1.xml" Id="R5f68b47878ee412e" /><Relationship Type="http://schemas.openxmlformats.org/officeDocument/2006/relationships/slide" Target="/ppt/slides/slide2.xml" Id="R8cde8a9d25294b08" /><Relationship Type="http://schemas.openxmlformats.org/officeDocument/2006/relationships/slide" Target="/ppt/slides/slide3.xml" Id="R2be3174061724d42" /><Relationship Type="http://schemas.openxmlformats.org/officeDocument/2006/relationships/slide" Target="/ppt/slides/slide4.xml" Id="Raca5ac443afa4a8e" /><Relationship Type="http://schemas.openxmlformats.org/officeDocument/2006/relationships/slide" Target="/ppt/slides/slide5.xml" Id="R442e1c278ca9412c" /><Relationship Type="http://schemas.openxmlformats.org/officeDocument/2006/relationships/slide" Target="/ppt/slides/slide6.xml" Id="Rc3a3d52c56204e7f" /><Relationship Type="http://schemas.openxmlformats.org/officeDocument/2006/relationships/slide" Target="/ppt/slides/slide7.xml" Id="Rd08bbb67c4a843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e1e8ed7c845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d7800a1cd4417" /><Relationship Type="http://schemas.openxmlformats.org/officeDocument/2006/relationships/theme" Target="/ppt/slideMasters/theme/theme1.xml" Id="Rb90cbc94b0a94e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fd7800a1cd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bfda391584e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6b3441522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2fa20366a46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e52f596dc42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8a9d7def443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a4862a9e84c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7624790fe45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6 986 389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10 536 604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12 636 604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Tytingbakken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929 465 326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