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76cf550a9c0428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d31a9c872a34181"/>
  </p:sldMasterIdLst>
  <p:sldIdLst>
    <p:sldId xmlns:r="http://schemas.openxmlformats.org/officeDocument/2006/relationships" id="256" r:id="Rdd509d0b71434ed8"/>
    <p:sldId xmlns:r="http://schemas.openxmlformats.org/officeDocument/2006/relationships" id="257" r:id="R1596e73f350846c8"/>
    <p:sldId xmlns:r="http://schemas.openxmlformats.org/officeDocument/2006/relationships" id="258" r:id="Rf2fcf08485cc499b"/>
    <p:sldId xmlns:r="http://schemas.openxmlformats.org/officeDocument/2006/relationships" id="259" r:id="R14e49e9e813242d1"/>
    <p:sldId xmlns:r="http://schemas.openxmlformats.org/officeDocument/2006/relationships" id="260" r:id="R258cf6cf60914d95"/>
    <p:sldId xmlns:r="http://schemas.openxmlformats.org/officeDocument/2006/relationships" id="261" r:id="Rbe5949a0a95346c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31a9c872a34181" /><Relationship Type="http://schemas.openxmlformats.org/officeDocument/2006/relationships/slide" Target="/ppt/slides/slide1.xml" Id="Rdd509d0b71434ed8" /><Relationship Type="http://schemas.openxmlformats.org/officeDocument/2006/relationships/slide" Target="/ppt/slides/slide2.xml" Id="R1596e73f350846c8" /><Relationship Type="http://schemas.openxmlformats.org/officeDocument/2006/relationships/slide" Target="/ppt/slides/slide3.xml" Id="Rf2fcf08485cc499b" /><Relationship Type="http://schemas.openxmlformats.org/officeDocument/2006/relationships/slide" Target="/ppt/slides/slide4.xml" Id="R14e49e9e813242d1" /><Relationship Type="http://schemas.openxmlformats.org/officeDocument/2006/relationships/slide" Target="/ppt/slides/slide5.xml" Id="R258cf6cf60914d95" /><Relationship Type="http://schemas.openxmlformats.org/officeDocument/2006/relationships/slide" Target="/ppt/slides/slide6.xml" Id="Rbe5949a0a95346c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2296471b1a4ce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c01c5b279c42bb" /><Relationship Type="http://schemas.openxmlformats.org/officeDocument/2006/relationships/theme" Target="/ppt/slideMasters/theme/theme1.xml" Id="Ra6cc51c780e94f2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8c01c5b279c42b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6792eb328f492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940d81bfb940a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cddb6d1a454f9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5f0fafaa6e418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66f5234c5d4f5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9beddee2844b5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OTER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Tytingbakken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2662 Dovre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929 465 326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OTER AS</a:t>
            </a:r>
          </a:p>
        </p:txBody>
      </p:sp>
    </p:spTree>
  </p:cSld>
  <p:clrMapOvr>
    <a:masterClrMapping xmlns:a="http://schemas.openxmlformats.org/drawingml/2006/main"/>
  </p:clrMapOvr>
</p:sld>
</file>