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dbe294593f46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cf801f45e34063"/>
  </p:sldMasterIdLst>
  <p:sldIdLst>
    <p:sldId xmlns:r="http://schemas.openxmlformats.org/officeDocument/2006/relationships" id="256" r:id="Rb97aea4c3d6d4fe8"/>
    <p:sldId xmlns:r="http://schemas.openxmlformats.org/officeDocument/2006/relationships" id="257" r:id="Re71620f097264b37"/>
    <p:sldId xmlns:r="http://schemas.openxmlformats.org/officeDocument/2006/relationships" id="258" r:id="R063bcadccbc04d16"/>
    <p:sldId xmlns:r="http://schemas.openxmlformats.org/officeDocument/2006/relationships" id="259" r:id="R51221077251a4f04"/>
    <p:sldId xmlns:r="http://schemas.openxmlformats.org/officeDocument/2006/relationships" id="260" r:id="R026777fe69574c77"/>
    <p:sldId xmlns:r="http://schemas.openxmlformats.org/officeDocument/2006/relationships" id="261" r:id="R40187cb89453493d"/>
    <p:sldId xmlns:r="http://schemas.openxmlformats.org/officeDocument/2006/relationships" id="262" r:id="Rc1a9c8efda2145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cf801f45e34063" /><Relationship Type="http://schemas.openxmlformats.org/officeDocument/2006/relationships/slide" Target="/ppt/slides/slide1.xml" Id="Rb97aea4c3d6d4fe8" /><Relationship Type="http://schemas.openxmlformats.org/officeDocument/2006/relationships/slide" Target="/ppt/slides/slide2.xml" Id="Re71620f097264b37" /><Relationship Type="http://schemas.openxmlformats.org/officeDocument/2006/relationships/slide" Target="/ppt/slides/slide3.xml" Id="R063bcadccbc04d16" /><Relationship Type="http://schemas.openxmlformats.org/officeDocument/2006/relationships/slide" Target="/ppt/slides/slide4.xml" Id="R51221077251a4f04" /><Relationship Type="http://schemas.openxmlformats.org/officeDocument/2006/relationships/slide" Target="/ppt/slides/slide5.xml" Id="R026777fe69574c77" /><Relationship Type="http://schemas.openxmlformats.org/officeDocument/2006/relationships/slide" Target="/ppt/slides/slide6.xml" Id="R40187cb89453493d" /><Relationship Type="http://schemas.openxmlformats.org/officeDocument/2006/relationships/slide" Target="/ppt/slides/slide7.xml" Id="Rc1a9c8efda2145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5c0c6383ec47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33d2448954787" /><Relationship Type="http://schemas.openxmlformats.org/officeDocument/2006/relationships/theme" Target="/ppt/slideMasters/theme/theme1.xml" Id="Rd1d20cc49cd147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033d24489547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1cb895aa54c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11ca4a7bb49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60366f03142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b2c6865904b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f669f4b5848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c49f4b7ae46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f052ec90bb44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OTNES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OTNES AS ble etablert [år] og holder til i Kvisvik.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3 398 990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1 330 059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1 042 168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2 008 406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SETERLEGRENDA HOLDING AS  –  95,0 %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ASTRID SVENDSLI OTNES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Astrid Otnes, Seterlegrenda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6674 Kvisvik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929 424 778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OTNES AS</a:t>
            </a:r>
          </a:p>
        </p:txBody>
      </p:sp>
    </p:spTree>
  </p:cSld>
  <p:clrMapOvr>
    <a:masterClrMapping xmlns:a="http://schemas.openxmlformats.org/drawingml/2006/main"/>
  </p:clrMapOvr>
</p:sld>
</file>