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61793376e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5976d55cd4700"/>
  </p:sldMasterIdLst>
  <p:sldIdLst>
    <p:sldId xmlns:r="http://schemas.openxmlformats.org/officeDocument/2006/relationships" id="256" r:id="R8ec42b66440747ca"/>
    <p:sldId xmlns:r="http://schemas.openxmlformats.org/officeDocument/2006/relationships" id="257" r:id="Re6054fa085364813"/>
    <p:sldId xmlns:r="http://schemas.openxmlformats.org/officeDocument/2006/relationships" id="258" r:id="R1b600ce49503463b"/>
    <p:sldId xmlns:r="http://schemas.openxmlformats.org/officeDocument/2006/relationships" id="259" r:id="R1261b7a2d31e4505"/>
    <p:sldId xmlns:r="http://schemas.openxmlformats.org/officeDocument/2006/relationships" id="260" r:id="R7a11a50e72be491b"/>
    <p:sldId xmlns:r="http://schemas.openxmlformats.org/officeDocument/2006/relationships" id="261" r:id="Re5c9b6cc6fb6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5976d55cd4700" /><Relationship Type="http://schemas.openxmlformats.org/officeDocument/2006/relationships/slide" Target="/ppt/slides/slide1.xml" Id="R8ec42b66440747ca" /><Relationship Type="http://schemas.openxmlformats.org/officeDocument/2006/relationships/slide" Target="/ppt/slides/slide2.xml" Id="Re6054fa085364813" /><Relationship Type="http://schemas.openxmlformats.org/officeDocument/2006/relationships/slide" Target="/ppt/slides/slide3.xml" Id="R1b600ce49503463b" /><Relationship Type="http://schemas.openxmlformats.org/officeDocument/2006/relationships/slide" Target="/ppt/slides/slide4.xml" Id="R1261b7a2d31e4505" /><Relationship Type="http://schemas.openxmlformats.org/officeDocument/2006/relationships/slide" Target="/ppt/slides/slide5.xml" Id="R7a11a50e72be491b" /><Relationship Type="http://schemas.openxmlformats.org/officeDocument/2006/relationships/slide" Target="/ppt/slides/slide6.xml" Id="Re5c9b6cc6fb6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de0c9b30d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535c506a7496e" /><Relationship Type="http://schemas.openxmlformats.org/officeDocument/2006/relationships/theme" Target="/ppt/slideMasters/theme/theme1.xml" Id="R6502351bd3a0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a535c506a749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74e900c3b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fad94048942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4caf193ce4f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c5c92bf714e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30e32686b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b1d7860f4c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Otnes, Seterlegrenda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6674 Kvisvik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929 424 778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