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361bd9093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9fb5b0855c4966"/>
  </p:sldMasterIdLst>
  <p:sldIdLst>
    <p:sldId xmlns:r="http://schemas.openxmlformats.org/officeDocument/2006/relationships" id="256" r:id="Rebcc9a1fc9fa4335"/>
    <p:sldId xmlns:r="http://schemas.openxmlformats.org/officeDocument/2006/relationships" id="257" r:id="Rb4fa4fb365454ec6"/>
    <p:sldId xmlns:r="http://schemas.openxmlformats.org/officeDocument/2006/relationships" id="258" r:id="R469affe05a584ba4"/>
    <p:sldId xmlns:r="http://schemas.openxmlformats.org/officeDocument/2006/relationships" id="259" r:id="R80ff9b74032d4254"/>
    <p:sldId xmlns:r="http://schemas.openxmlformats.org/officeDocument/2006/relationships" id="260" r:id="R73115d0ba03c4134"/>
    <p:sldId xmlns:r="http://schemas.openxmlformats.org/officeDocument/2006/relationships" id="261" r:id="R6c6d142d627e4546"/>
    <p:sldId xmlns:r="http://schemas.openxmlformats.org/officeDocument/2006/relationships" id="262" r:id="Rf69338cf7923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fb5b0855c4966" /><Relationship Type="http://schemas.openxmlformats.org/officeDocument/2006/relationships/slide" Target="/ppt/slides/slide1.xml" Id="Rebcc9a1fc9fa4335" /><Relationship Type="http://schemas.openxmlformats.org/officeDocument/2006/relationships/slide" Target="/ppt/slides/slide2.xml" Id="Rb4fa4fb365454ec6" /><Relationship Type="http://schemas.openxmlformats.org/officeDocument/2006/relationships/slide" Target="/ppt/slides/slide3.xml" Id="R469affe05a584ba4" /><Relationship Type="http://schemas.openxmlformats.org/officeDocument/2006/relationships/slide" Target="/ppt/slides/slide4.xml" Id="R80ff9b74032d4254" /><Relationship Type="http://schemas.openxmlformats.org/officeDocument/2006/relationships/slide" Target="/ppt/slides/slide5.xml" Id="R73115d0ba03c4134" /><Relationship Type="http://schemas.openxmlformats.org/officeDocument/2006/relationships/slide" Target="/ppt/slides/slide6.xml" Id="R6c6d142d627e4546" /><Relationship Type="http://schemas.openxmlformats.org/officeDocument/2006/relationships/slide" Target="/ppt/slides/slide7.xml" Id="Rf69338cf7923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81b9d086240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ba7458f744ffd" /><Relationship Type="http://schemas.openxmlformats.org/officeDocument/2006/relationships/theme" Target="/ppt/slideMasters/theme/theme1.xml" Id="R86b004230860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ba7458f74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b29a56ce84e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d43c5d7cd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322c664e5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19eecc8d1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1b0d34fb447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b102d7d09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e4070ce1a42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MAKS REGNSKAP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5 237 871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760 252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3 458 914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5 365 887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NADJA ARNTSEN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Stakkevollvegen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929 419 499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