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30f32993f4a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32cda55ba44c88"/>
  </p:sldMasterIdLst>
  <p:sldIdLst>
    <p:sldId xmlns:r="http://schemas.openxmlformats.org/officeDocument/2006/relationships" id="256" r:id="Rcbaeae5763d34f6b"/>
    <p:sldId xmlns:r="http://schemas.openxmlformats.org/officeDocument/2006/relationships" id="257" r:id="Rb25a3246c25e4a74"/>
    <p:sldId xmlns:r="http://schemas.openxmlformats.org/officeDocument/2006/relationships" id="258" r:id="Rcf5a1b5c988647be"/>
    <p:sldId xmlns:r="http://schemas.openxmlformats.org/officeDocument/2006/relationships" id="259" r:id="R13ec30c1c7884c08"/>
    <p:sldId xmlns:r="http://schemas.openxmlformats.org/officeDocument/2006/relationships" id="260" r:id="R66bce56bd0b84cde"/>
    <p:sldId xmlns:r="http://schemas.openxmlformats.org/officeDocument/2006/relationships" id="261" r:id="R41dfc5f1a7ad4977"/>
    <p:sldId xmlns:r="http://schemas.openxmlformats.org/officeDocument/2006/relationships" id="262" r:id="R1160bcd48b074b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32cda55ba44c88" /><Relationship Type="http://schemas.openxmlformats.org/officeDocument/2006/relationships/slide" Target="/ppt/slides/slide1.xml" Id="Rcbaeae5763d34f6b" /><Relationship Type="http://schemas.openxmlformats.org/officeDocument/2006/relationships/slide" Target="/ppt/slides/slide2.xml" Id="Rb25a3246c25e4a74" /><Relationship Type="http://schemas.openxmlformats.org/officeDocument/2006/relationships/slide" Target="/ppt/slides/slide3.xml" Id="Rcf5a1b5c988647be" /><Relationship Type="http://schemas.openxmlformats.org/officeDocument/2006/relationships/slide" Target="/ppt/slides/slide4.xml" Id="R13ec30c1c7884c08" /><Relationship Type="http://schemas.openxmlformats.org/officeDocument/2006/relationships/slide" Target="/ppt/slides/slide5.xml" Id="R66bce56bd0b84cde" /><Relationship Type="http://schemas.openxmlformats.org/officeDocument/2006/relationships/slide" Target="/ppt/slides/slide6.xml" Id="R41dfc5f1a7ad4977" /><Relationship Type="http://schemas.openxmlformats.org/officeDocument/2006/relationships/slide" Target="/ppt/slides/slide7.xml" Id="R1160bcd48b074b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13f1088f249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3e566a9de484b" /><Relationship Type="http://schemas.openxmlformats.org/officeDocument/2006/relationships/theme" Target="/ppt/slideMasters/theme/theme1.xml" Id="R8df4f7131cde4c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d3e566a9de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1e31a0d4e42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458f5358449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e4665b85e48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5e05fbdcc4e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52625bea44a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21d3aa9804c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f963b032f47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CODEFLEX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CODEFLEX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1 275 048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SØLVE JONATHAN MONTEIRO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SKARSHAUG BREIVIK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Bolsethvegen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929 416 317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