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1776883c9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a8917204f5412c"/>
  </p:sldMasterIdLst>
  <p:sldIdLst>
    <p:sldId xmlns:r="http://schemas.openxmlformats.org/officeDocument/2006/relationships" id="256" r:id="Ref460e5ded7443c6"/>
    <p:sldId xmlns:r="http://schemas.openxmlformats.org/officeDocument/2006/relationships" id="257" r:id="R480e904adfa640f2"/>
    <p:sldId xmlns:r="http://schemas.openxmlformats.org/officeDocument/2006/relationships" id="258" r:id="R937b5d7b42cd44e2"/>
    <p:sldId xmlns:r="http://schemas.openxmlformats.org/officeDocument/2006/relationships" id="259" r:id="Rb9d3d94a3e34459e"/>
    <p:sldId xmlns:r="http://schemas.openxmlformats.org/officeDocument/2006/relationships" id="260" r:id="Rb50ce4f6a6ee4a4a"/>
    <p:sldId xmlns:r="http://schemas.openxmlformats.org/officeDocument/2006/relationships" id="261" r:id="Reb2cd9795edb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8917204f5412c" /><Relationship Type="http://schemas.openxmlformats.org/officeDocument/2006/relationships/slide" Target="/ppt/slides/slide1.xml" Id="Ref460e5ded7443c6" /><Relationship Type="http://schemas.openxmlformats.org/officeDocument/2006/relationships/slide" Target="/ppt/slides/slide2.xml" Id="R480e904adfa640f2" /><Relationship Type="http://schemas.openxmlformats.org/officeDocument/2006/relationships/slide" Target="/ppt/slides/slide3.xml" Id="R937b5d7b42cd44e2" /><Relationship Type="http://schemas.openxmlformats.org/officeDocument/2006/relationships/slide" Target="/ppt/slides/slide4.xml" Id="Rb9d3d94a3e34459e" /><Relationship Type="http://schemas.openxmlformats.org/officeDocument/2006/relationships/slide" Target="/ppt/slides/slide5.xml" Id="Rb50ce4f6a6ee4a4a" /><Relationship Type="http://schemas.openxmlformats.org/officeDocument/2006/relationships/slide" Target="/ppt/slides/slide6.xml" Id="Reb2cd9795edb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c9c2d0309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177e04e46413c" /><Relationship Type="http://schemas.openxmlformats.org/officeDocument/2006/relationships/theme" Target="/ppt/slideMasters/theme/theme1.xml" Id="R74834a97fc1c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177e04e46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000d103a3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123e68600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73c4e651d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f25355440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be836e2d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8a8f1fc1644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Bolsethvegen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