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cd9dc06d7b40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6be61a7db44961"/>
  </p:sldMasterIdLst>
  <p:sldIdLst>
    <p:sldId xmlns:r="http://schemas.openxmlformats.org/officeDocument/2006/relationships" id="256" r:id="Rb91a6ad54c394508"/>
    <p:sldId xmlns:r="http://schemas.openxmlformats.org/officeDocument/2006/relationships" id="257" r:id="R17e2eb2ecf68409c"/>
    <p:sldId xmlns:r="http://schemas.openxmlformats.org/officeDocument/2006/relationships" id="258" r:id="Rf3d9643408284bc0"/>
    <p:sldId xmlns:r="http://schemas.openxmlformats.org/officeDocument/2006/relationships" id="259" r:id="R102d2d9805fc4469"/>
    <p:sldId xmlns:r="http://schemas.openxmlformats.org/officeDocument/2006/relationships" id="260" r:id="R919f18a15d73424a"/>
    <p:sldId xmlns:r="http://schemas.openxmlformats.org/officeDocument/2006/relationships" id="261" r:id="Rb8cb45955deb44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be61a7db44961" /><Relationship Type="http://schemas.openxmlformats.org/officeDocument/2006/relationships/slide" Target="/ppt/slides/slide1.xml" Id="Rb91a6ad54c394508" /><Relationship Type="http://schemas.openxmlformats.org/officeDocument/2006/relationships/slide" Target="/ppt/slides/slide2.xml" Id="R17e2eb2ecf68409c" /><Relationship Type="http://schemas.openxmlformats.org/officeDocument/2006/relationships/slide" Target="/ppt/slides/slide3.xml" Id="Rf3d9643408284bc0" /><Relationship Type="http://schemas.openxmlformats.org/officeDocument/2006/relationships/slide" Target="/ppt/slides/slide4.xml" Id="R102d2d9805fc4469" /><Relationship Type="http://schemas.openxmlformats.org/officeDocument/2006/relationships/slide" Target="/ppt/slides/slide5.xml" Id="R919f18a15d73424a" /><Relationship Type="http://schemas.openxmlformats.org/officeDocument/2006/relationships/slide" Target="/ppt/slides/slide6.xml" Id="Rb8cb45955deb44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c71e69aa94c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791905bb34616" /><Relationship Type="http://schemas.openxmlformats.org/officeDocument/2006/relationships/theme" Target="/ppt/slideMasters/theme/theme1.xml" Id="Rf3ec6e427f3249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f791905bb346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4d7590b5c42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4a71d3e3e44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4157888e341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fe0ce46c14b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7e53362404a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b50dd77284c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SKOGVOLD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SKOGVOLD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SKOGVOLD REGNSKAP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SKOGVOLD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SKOGVOLD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SKOGVOLD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1 232 058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1 118 903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1 118 903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SKOGVOLD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Lindebergåsen 62A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929 398 645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SKOGVOLD REGNSKAP</a:t>
            </a:r>
          </a:p>
        </p:txBody>
      </p:sp>
    </p:spTree>
  </p:cSld>
  <p:clrMapOvr>
    <a:masterClrMapping xmlns:a="http://schemas.openxmlformats.org/drawingml/2006/main"/>
  </p:clrMapOvr>
</p:sld>
</file>