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055be364554a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6ba698090242a8"/>
  </p:sldMasterIdLst>
  <p:sldIdLst>
    <p:sldId xmlns:r="http://schemas.openxmlformats.org/officeDocument/2006/relationships" id="256" r:id="Rc29db2d9ec5249b2"/>
    <p:sldId xmlns:r="http://schemas.openxmlformats.org/officeDocument/2006/relationships" id="257" r:id="R33058d3116eb4008"/>
    <p:sldId xmlns:r="http://schemas.openxmlformats.org/officeDocument/2006/relationships" id="258" r:id="R005d0804e1b042c9"/>
    <p:sldId xmlns:r="http://schemas.openxmlformats.org/officeDocument/2006/relationships" id="259" r:id="R1a89de587b2744c6"/>
    <p:sldId xmlns:r="http://schemas.openxmlformats.org/officeDocument/2006/relationships" id="260" r:id="R7ea338fe79964b82"/>
    <p:sldId xmlns:r="http://schemas.openxmlformats.org/officeDocument/2006/relationships" id="261" r:id="Rca9f44510e4c4b6a"/>
    <p:sldId xmlns:r="http://schemas.openxmlformats.org/officeDocument/2006/relationships" id="262" r:id="R83960bddb4f843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ba698090242a8" /><Relationship Type="http://schemas.openxmlformats.org/officeDocument/2006/relationships/slide" Target="/ppt/slides/slide1.xml" Id="Rc29db2d9ec5249b2" /><Relationship Type="http://schemas.openxmlformats.org/officeDocument/2006/relationships/slide" Target="/ppt/slides/slide2.xml" Id="R33058d3116eb4008" /><Relationship Type="http://schemas.openxmlformats.org/officeDocument/2006/relationships/slide" Target="/ppt/slides/slide3.xml" Id="R005d0804e1b042c9" /><Relationship Type="http://schemas.openxmlformats.org/officeDocument/2006/relationships/slide" Target="/ppt/slides/slide4.xml" Id="R1a89de587b2744c6" /><Relationship Type="http://schemas.openxmlformats.org/officeDocument/2006/relationships/slide" Target="/ppt/slides/slide5.xml" Id="R7ea338fe79964b82" /><Relationship Type="http://schemas.openxmlformats.org/officeDocument/2006/relationships/slide" Target="/ppt/slides/slide6.xml" Id="Rca9f44510e4c4b6a" /><Relationship Type="http://schemas.openxmlformats.org/officeDocument/2006/relationships/slide" Target="/ppt/slides/slide7.xml" Id="R83960bddb4f843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1657f0fd3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a691674734809" /><Relationship Type="http://schemas.openxmlformats.org/officeDocument/2006/relationships/theme" Target="/ppt/slideMasters/theme/theme1.xml" Id="R4a8939814a7b4c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a6916747348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35bfcec4f4c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6e8763b53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0acbb83a044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ee80f90da4a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95eea82c84b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7f047247f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c5cc5222949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KSD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SØLVE DRANGE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Kuvenbakken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929 397 231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