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355c62fb54f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10192b667946ac"/>
  </p:sldMasterIdLst>
  <p:sldIdLst>
    <p:sldId xmlns:r="http://schemas.openxmlformats.org/officeDocument/2006/relationships" id="256" r:id="Rb18d3a1d305b4e4e"/>
    <p:sldId xmlns:r="http://schemas.openxmlformats.org/officeDocument/2006/relationships" id="257" r:id="R80f55b40258d45f9"/>
    <p:sldId xmlns:r="http://schemas.openxmlformats.org/officeDocument/2006/relationships" id="258" r:id="R73a856e5926541f9"/>
    <p:sldId xmlns:r="http://schemas.openxmlformats.org/officeDocument/2006/relationships" id="259" r:id="R9c75175e27334380"/>
    <p:sldId xmlns:r="http://schemas.openxmlformats.org/officeDocument/2006/relationships" id="260" r:id="R233705850f504d71"/>
    <p:sldId xmlns:r="http://schemas.openxmlformats.org/officeDocument/2006/relationships" id="261" r:id="R06aca44121ef4531"/>
    <p:sldId xmlns:r="http://schemas.openxmlformats.org/officeDocument/2006/relationships" id="262" r:id="Re1eb7553ad3149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0192b667946ac" /><Relationship Type="http://schemas.openxmlformats.org/officeDocument/2006/relationships/slide" Target="/ppt/slides/slide1.xml" Id="Rb18d3a1d305b4e4e" /><Relationship Type="http://schemas.openxmlformats.org/officeDocument/2006/relationships/slide" Target="/ppt/slides/slide2.xml" Id="R80f55b40258d45f9" /><Relationship Type="http://schemas.openxmlformats.org/officeDocument/2006/relationships/slide" Target="/ppt/slides/slide3.xml" Id="R73a856e5926541f9" /><Relationship Type="http://schemas.openxmlformats.org/officeDocument/2006/relationships/slide" Target="/ppt/slides/slide4.xml" Id="R9c75175e27334380" /><Relationship Type="http://schemas.openxmlformats.org/officeDocument/2006/relationships/slide" Target="/ppt/slides/slide5.xml" Id="R233705850f504d71" /><Relationship Type="http://schemas.openxmlformats.org/officeDocument/2006/relationships/slide" Target="/ppt/slides/slide6.xml" Id="R06aca44121ef4531" /><Relationship Type="http://schemas.openxmlformats.org/officeDocument/2006/relationships/slide" Target="/ppt/slides/slide7.xml" Id="Re1eb7553ad3149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caa581bda4a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8a72561e74bcb" /><Relationship Type="http://schemas.openxmlformats.org/officeDocument/2006/relationships/theme" Target="/ppt/slideMasters/theme/theme1.xml" Id="R2a0b98a9547d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8a72561e7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387ea3df442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40b08486d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781851c21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eb46900aa47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d278d1b2b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0e3b1fa4141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f875597af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LONFAM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LONFAM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25 517 532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21 713 294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29 913 294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THERMOPYLAE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929 376 374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