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f6303558f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77a1877d249cd"/>
  </p:sldMasterIdLst>
  <p:sldIdLst>
    <p:sldId xmlns:r="http://schemas.openxmlformats.org/officeDocument/2006/relationships" id="256" r:id="R5d9cfc1918be44a4"/>
    <p:sldId xmlns:r="http://schemas.openxmlformats.org/officeDocument/2006/relationships" id="257" r:id="R2ea5b49b732348d2"/>
    <p:sldId xmlns:r="http://schemas.openxmlformats.org/officeDocument/2006/relationships" id="258" r:id="R6b9387cc0b3d4a55"/>
    <p:sldId xmlns:r="http://schemas.openxmlformats.org/officeDocument/2006/relationships" id="259" r:id="R9c66a631ec834001"/>
    <p:sldId xmlns:r="http://schemas.openxmlformats.org/officeDocument/2006/relationships" id="260" r:id="R20cdef85f2f749d0"/>
    <p:sldId xmlns:r="http://schemas.openxmlformats.org/officeDocument/2006/relationships" id="261" r:id="Rfd1b493b92a4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77a1877d249cd" /><Relationship Type="http://schemas.openxmlformats.org/officeDocument/2006/relationships/slide" Target="/ppt/slides/slide1.xml" Id="R5d9cfc1918be44a4" /><Relationship Type="http://schemas.openxmlformats.org/officeDocument/2006/relationships/slide" Target="/ppt/slides/slide2.xml" Id="R2ea5b49b732348d2" /><Relationship Type="http://schemas.openxmlformats.org/officeDocument/2006/relationships/slide" Target="/ppt/slides/slide3.xml" Id="R6b9387cc0b3d4a55" /><Relationship Type="http://schemas.openxmlformats.org/officeDocument/2006/relationships/slide" Target="/ppt/slides/slide4.xml" Id="R9c66a631ec834001" /><Relationship Type="http://schemas.openxmlformats.org/officeDocument/2006/relationships/slide" Target="/ppt/slides/slide5.xml" Id="R20cdef85f2f749d0" /><Relationship Type="http://schemas.openxmlformats.org/officeDocument/2006/relationships/slide" Target="/ppt/slides/slide6.xml" Id="Rfd1b493b92a4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83e984b58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8d6b34634a21" /><Relationship Type="http://schemas.openxmlformats.org/officeDocument/2006/relationships/theme" Target="/ppt/slideMasters/theme/theme1.xml" Id="R7d956e47f350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18d6b3463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9de060c7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1ac6092a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9d60189e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3b8caf2a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ba1bb2d30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d0f49d32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