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54a733353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a08e7a6324450"/>
  </p:sldMasterIdLst>
  <p:sldIdLst>
    <p:sldId xmlns:r="http://schemas.openxmlformats.org/officeDocument/2006/relationships" id="256" r:id="R9f007623248f4ba5"/>
    <p:sldId xmlns:r="http://schemas.openxmlformats.org/officeDocument/2006/relationships" id="257" r:id="R1f9b54af40334b56"/>
    <p:sldId xmlns:r="http://schemas.openxmlformats.org/officeDocument/2006/relationships" id="258" r:id="Re039dd4113274d19"/>
    <p:sldId xmlns:r="http://schemas.openxmlformats.org/officeDocument/2006/relationships" id="259" r:id="R6f7bb15a9c244a05"/>
    <p:sldId xmlns:r="http://schemas.openxmlformats.org/officeDocument/2006/relationships" id="260" r:id="R107da4c141f241b6"/>
    <p:sldId xmlns:r="http://schemas.openxmlformats.org/officeDocument/2006/relationships" id="261" r:id="R5da04f13b3994bf6"/>
    <p:sldId xmlns:r="http://schemas.openxmlformats.org/officeDocument/2006/relationships" id="262" r:id="R1584ecced8aa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a08e7a6324450" /><Relationship Type="http://schemas.openxmlformats.org/officeDocument/2006/relationships/slide" Target="/ppt/slides/slide1.xml" Id="R9f007623248f4ba5" /><Relationship Type="http://schemas.openxmlformats.org/officeDocument/2006/relationships/slide" Target="/ppt/slides/slide2.xml" Id="R1f9b54af40334b56" /><Relationship Type="http://schemas.openxmlformats.org/officeDocument/2006/relationships/slide" Target="/ppt/slides/slide3.xml" Id="Re039dd4113274d19" /><Relationship Type="http://schemas.openxmlformats.org/officeDocument/2006/relationships/slide" Target="/ppt/slides/slide4.xml" Id="R6f7bb15a9c244a05" /><Relationship Type="http://schemas.openxmlformats.org/officeDocument/2006/relationships/slide" Target="/ppt/slides/slide5.xml" Id="R107da4c141f241b6" /><Relationship Type="http://schemas.openxmlformats.org/officeDocument/2006/relationships/slide" Target="/ppt/slides/slide6.xml" Id="R5da04f13b3994bf6" /><Relationship Type="http://schemas.openxmlformats.org/officeDocument/2006/relationships/slide" Target="/ppt/slides/slide7.xml" Id="R1584ecced8aa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e86713873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19cb71254153" /><Relationship Type="http://schemas.openxmlformats.org/officeDocument/2006/relationships/theme" Target="/ppt/slideMasters/theme/theme1.xml" Id="R7b274106673a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619cb7125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2db03e16d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3663828c0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13da9c180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0bbf65bb9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14707e518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c66c8ef7c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3aaa84c5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NORGE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38 321 000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1 202 884 000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2 175 568 000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