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2058ffcff44a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c03b6e01df433f"/>
  </p:sldMasterIdLst>
  <p:sldIdLst>
    <p:sldId xmlns:r="http://schemas.openxmlformats.org/officeDocument/2006/relationships" id="256" r:id="R25990878eb1f4a00"/>
    <p:sldId xmlns:r="http://schemas.openxmlformats.org/officeDocument/2006/relationships" id="257" r:id="Rb311585939f241ef"/>
    <p:sldId xmlns:r="http://schemas.openxmlformats.org/officeDocument/2006/relationships" id="258" r:id="R4dd7abf2ca204bf8"/>
    <p:sldId xmlns:r="http://schemas.openxmlformats.org/officeDocument/2006/relationships" id="259" r:id="Rec759f2d8eb84578"/>
    <p:sldId xmlns:r="http://schemas.openxmlformats.org/officeDocument/2006/relationships" id="260" r:id="R6366729ba0104ecc"/>
    <p:sldId xmlns:r="http://schemas.openxmlformats.org/officeDocument/2006/relationships" id="261" r:id="Rec9c658a4ed14a08"/>
    <p:sldId xmlns:r="http://schemas.openxmlformats.org/officeDocument/2006/relationships" id="262" r:id="R0f66a2d5ac6e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c03b6e01df433f" /><Relationship Type="http://schemas.openxmlformats.org/officeDocument/2006/relationships/slide" Target="/ppt/slides/slide1.xml" Id="R25990878eb1f4a00" /><Relationship Type="http://schemas.openxmlformats.org/officeDocument/2006/relationships/slide" Target="/ppt/slides/slide2.xml" Id="Rb311585939f241ef" /><Relationship Type="http://schemas.openxmlformats.org/officeDocument/2006/relationships/slide" Target="/ppt/slides/slide3.xml" Id="R4dd7abf2ca204bf8" /><Relationship Type="http://schemas.openxmlformats.org/officeDocument/2006/relationships/slide" Target="/ppt/slides/slide4.xml" Id="Rec759f2d8eb84578" /><Relationship Type="http://schemas.openxmlformats.org/officeDocument/2006/relationships/slide" Target="/ppt/slides/slide5.xml" Id="R6366729ba0104ecc" /><Relationship Type="http://schemas.openxmlformats.org/officeDocument/2006/relationships/slide" Target="/ppt/slides/slide6.xml" Id="Rec9c658a4ed14a08" /><Relationship Type="http://schemas.openxmlformats.org/officeDocument/2006/relationships/slide" Target="/ppt/slides/slide7.xml" Id="R0f66a2d5ac6e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48b6ab98240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ef288dd4048a3" /><Relationship Type="http://schemas.openxmlformats.org/officeDocument/2006/relationships/theme" Target="/ppt/slideMasters/theme/theme1.xml" Id="Rc435300690e3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4ef288dd40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b5c5e4e1d42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bb32f21564f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eef938ec54a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de4dcceb3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a1acd98f746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a014aab6442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de43b4c3c4a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A.N.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A.N.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−17 305 510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638 720 052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638 877 886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ALEXANDER NERGAARD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929 335 465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A.N. HOLDING AS</a:t>
            </a:r>
          </a:p>
        </p:txBody>
      </p:sp>
    </p:spTree>
  </p:cSld>
  <p:clrMapOvr>
    <a:masterClrMapping xmlns:a="http://schemas.openxmlformats.org/drawingml/2006/main"/>
  </p:clrMapOvr>
</p:sld>
</file>