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112005986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d75f58dc8401c"/>
  </p:sldMasterIdLst>
  <p:sldIdLst>
    <p:sldId xmlns:r="http://schemas.openxmlformats.org/officeDocument/2006/relationships" id="256" r:id="Rb7a09ad0bae2442d"/>
    <p:sldId xmlns:r="http://schemas.openxmlformats.org/officeDocument/2006/relationships" id="257" r:id="Rb8e5f94a81a24c87"/>
    <p:sldId xmlns:r="http://schemas.openxmlformats.org/officeDocument/2006/relationships" id="258" r:id="Rcd3c29fa979746d0"/>
    <p:sldId xmlns:r="http://schemas.openxmlformats.org/officeDocument/2006/relationships" id="259" r:id="Rca0081f6fb674e68"/>
    <p:sldId xmlns:r="http://schemas.openxmlformats.org/officeDocument/2006/relationships" id="260" r:id="R5265a69bbc524a31"/>
    <p:sldId xmlns:r="http://schemas.openxmlformats.org/officeDocument/2006/relationships" id="261" r:id="R1128fffccde341bd"/>
    <p:sldId xmlns:r="http://schemas.openxmlformats.org/officeDocument/2006/relationships" id="262" r:id="R6fa6e8df418b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d75f58dc8401c" /><Relationship Type="http://schemas.openxmlformats.org/officeDocument/2006/relationships/slide" Target="/ppt/slides/slide1.xml" Id="Rb7a09ad0bae2442d" /><Relationship Type="http://schemas.openxmlformats.org/officeDocument/2006/relationships/slide" Target="/ppt/slides/slide2.xml" Id="Rb8e5f94a81a24c87" /><Relationship Type="http://schemas.openxmlformats.org/officeDocument/2006/relationships/slide" Target="/ppt/slides/slide3.xml" Id="Rcd3c29fa979746d0" /><Relationship Type="http://schemas.openxmlformats.org/officeDocument/2006/relationships/slide" Target="/ppt/slides/slide4.xml" Id="Rca0081f6fb674e68" /><Relationship Type="http://schemas.openxmlformats.org/officeDocument/2006/relationships/slide" Target="/ppt/slides/slide5.xml" Id="R5265a69bbc524a31" /><Relationship Type="http://schemas.openxmlformats.org/officeDocument/2006/relationships/slide" Target="/ppt/slides/slide6.xml" Id="R1128fffccde341bd" /><Relationship Type="http://schemas.openxmlformats.org/officeDocument/2006/relationships/slide" Target="/ppt/slides/slide7.xml" Id="R6fa6e8df418b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9a7848b9e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a03ef0b9403e" /><Relationship Type="http://schemas.openxmlformats.org/officeDocument/2006/relationships/theme" Target="/ppt/slideMasters/theme/theme1.xml" Id="R8f1b36b2f5bc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ca03ef0b9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3c1804cec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db64c631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2070af3f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275755ea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58ef71ed49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1855a6c9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af6ea9dd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