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82eca49c4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2efd655f94549"/>
  </p:sldMasterIdLst>
  <p:sldIdLst>
    <p:sldId xmlns:r="http://schemas.openxmlformats.org/officeDocument/2006/relationships" id="256" r:id="R8cdcd3402d894873"/>
    <p:sldId xmlns:r="http://schemas.openxmlformats.org/officeDocument/2006/relationships" id="257" r:id="Rf863d71724bc4c76"/>
    <p:sldId xmlns:r="http://schemas.openxmlformats.org/officeDocument/2006/relationships" id="258" r:id="Rc02f73b1ce234819"/>
    <p:sldId xmlns:r="http://schemas.openxmlformats.org/officeDocument/2006/relationships" id="259" r:id="R1f41f1dba068402a"/>
    <p:sldId xmlns:r="http://schemas.openxmlformats.org/officeDocument/2006/relationships" id="260" r:id="R63330b53d6584d85"/>
    <p:sldId xmlns:r="http://schemas.openxmlformats.org/officeDocument/2006/relationships" id="261" r:id="R5a0f8f2feaa8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2efd655f94549" /><Relationship Type="http://schemas.openxmlformats.org/officeDocument/2006/relationships/slide" Target="/ppt/slides/slide1.xml" Id="R8cdcd3402d894873" /><Relationship Type="http://schemas.openxmlformats.org/officeDocument/2006/relationships/slide" Target="/ppt/slides/slide2.xml" Id="Rf863d71724bc4c76" /><Relationship Type="http://schemas.openxmlformats.org/officeDocument/2006/relationships/slide" Target="/ppt/slides/slide3.xml" Id="Rc02f73b1ce234819" /><Relationship Type="http://schemas.openxmlformats.org/officeDocument/2006/relationships/slide" Target="/ppt/slides/slide4.xml" Id="R1f41f1dba068402a" /><Relationship Type="http://schemas.openxmlformats.org/officeDocument/2006/relationships/slide" Target="/ppt/slides/slide5.xml" Id="R63330b53d6584d85" /><Relationship Type="http://schemas.openxmlformats.org/officeDocument/2006/relationships/slide" Target="/ppt/slides/slide6.xml" Id="R5a0f8f2feaa8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6841afda4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bd5bcf24471f" /><Relationship Type="http://schemas.openxmlformats.org/officeDocument/2006/relationships/theme" Target="/ppt/slideMasters/theme/theme1.xml" Id="R55a0335dacf3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fbd5bcf24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9dc53f35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eeedb376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3d1f35eb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b9067275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82ca81c5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b9b79cc5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