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d20530016940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bb11c53865409b"/>
  </p:sldMasterIdLst>
  <p:sldIdLst>
    <p:sldId xmlns:r="http://schemas.openxmlformats.org/officeDocument/2006/relationships" id="256" r:id="Re60446c4975248ae"/>
    <p:sldId xmlns:r="http://schemas.openxmlformats.org/officeDocument/2006/relationships" id="257" r:id="R3551e28b8c824b73"/>
    <p:sldId xmlns:r="http://schemas.openxmlformats.org/officeDocument/2006/relationships" id="258" r:id="R5bcb62060cc64f6d"/>
    <p:sldId xmlns:r="http://schemas.openxmlformats.org/officeDocument/2006/relationships" id="259" r:id="R35be765b03084bb7"/>
    <p:sldId xmlns:r="http://schemas.openxmlformats.org/officeDocument/2006/relationships" id="260" r:id="R8816ed78d6344075"/>
    <p:sldId xmlns:r="http://schemas.openxmlformats.org/officeDocument/2006/relationships" id="261" r:id="Re22ac468dce8471e"/>
    <p:sldId xmlns:r="http://schemas.openxmlformats.org/officeDocument/2006/relationships" id="262" r:id="R14e0d640dcb7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b11c53865409b" /><Relationship Type="http://schemas.openxmlformats.org/officeDocument/2006/relationships/slide" Target="/ppt/slides/slide1.xml" Id="Re60446c4975248ae" /><Relationship Type="http://schemas.openxmlformats.org/officeDocument/2006/relationships/slide" Target="/ppt/slides/slide2.xml" Id="R3551e28b8c824b73" /><Relationship Type="http://schemas.openxmlformats.org/officeDocument/2006/relationships/slide" Target="/ppt/slides/slide3.xml" Id="R5bcb62060cc64f6d" /><Relationship Type="http://schemas.openxmlformats.org/officeDocument/2006/relationships/slide" Target="/ppt/slides/slide4.xml" Id="R35be765b03084bb7" /><Relationship Type="http://schemas.openxmlformats.org/officeDocument/2006/relationships/slide" Target="/ppt/slides/slide5.xml" Id="R8816ed78d6344075" /><Relationship Type="http://schemas.openxmlformats.org/officeDocument/2006/relationships/slide" Target="/ppt/slides/slide6.xml" Id="Re22ac468dce8471e" /><Relationship Type="http://schemas.openxmlformats.org/officeDocument/2006/relationships/slide" Target="/ppt/slides/slide7.xml" Id="R14e0d640dcb7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d153282f144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0a0ccc712463a" /><Relationship Type="http://schemas.openxmlformats.org/officeDocument/2006/relationships/theme" Target="/ppt/slideMasters/theme/theme1.xml" Id="R76007a93481648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a0a0ccc71246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1005d5596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3cab9d2db4a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9f70430554b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c5f1ede5841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44062d5834c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68bbf12d542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971b50607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NUMETRIC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NUMETRIC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6 199 139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504 678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914 001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2 153 172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NATVIC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 MANAGEMENT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929 326 415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