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7b5bd439c549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a85663cc724a0c"/>
  </p:sldMasterIdLst>
  <p:sldIdLst>
    <p:sldId xmlns:r="http://schemas.openxmlformats.org/officeDocument/2006/relationships" id="256" r:id="R03bb5ca966f44d48"/>
    <p:sldId xmlns:r="http://schemas.openxmlformats.org/officeDocument/2006/relationships" id="257" r:id="R678e7971ca824841"/>
    <p:sldId xmlns:r="http://schemas.openxmlformats.org/officeDocument/2006/relationships" id="258" r:id="R8d7a791a05934668"/>
    <p:sldId xmlns:r="http://schemas.openxmlformats.org/officeDocument/2006/relationships" id="259" r:id="Rfdf7cd164a5d4045"/>
    <p:sldId xmlns:r="http://schemas.openxmlformats.org/officeDocument/2006/relationships" id="260" r:id="Re508b55c144241b6"/>
    <p:sldId xmlns:r="http://schemas.openxmlformats.org/officeDocument/2006/relationships" id="261" r:id="Rf62554aaabcb4e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a85663cc724a0c" /><Relationship Type="http://schemas.openxmlformats.org/officeDocument/2006/relationships/slide" Target="/ppt/slides/slide1.xml" Id="R03bb5ca966f44d48" /><Relationship Type="http://schemas.openxmlformats.org/officeDocument/2006/relationships/slide" Target="/ppt/slides/slide2.xml" Id="R678e7971ca824841" /><Relationship Type="http://schemas.openxmlformats.org/officeDocument/2006/relationships/slide" Target="/ppt/slides/slide3.xml" Id="R8d7a791a05934668" /><Relationship Type="http://schemas.openxmlformats.org/officeDocument/2006/relationships/slide" Target="/ppt/slides/slide4.xml" Id="Rfdf7cd164a5d4045" /><Relationship Type="http://schemas.openxmlformats.org/officeDocument/2006/relationships/slide" Target="/ppt/slides/slide5.xml" Id="Re508b55c144241b6" /><Relationship Type="http://schemas.openxmlformats.org/officeDocument/2006/relationships/slide" Target="/ppt/slides/slide6.xml" Id="Rf62554aaabcb4e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ebc8026c4845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7d552c2674cc5" /><Relationship Type="http://schemas.openxmlformats.org/officeDocument/2006/relationships/theme" Target="/ppt/slideMasters/theme/theme1.xml" Id="R87e66a0a0fed48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d7d552c2674c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94d272fb645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65309da264f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480e30b6549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42c43d3c64f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12fd6eb3842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67c9b6e4d4c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NUMETRIC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NUMETRIC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NUMETRIC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NUMETRIC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NUMETRIC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NUMETRIC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929 326 415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NUMETRIC AS</a:t>
            </a:r>
          </a:p>
        </p:txBody>
      </p:sp>
    </p:spTree>
  </p:cSld>
  <p:clrMapOvr>
    <a:masterClrMapping xmlns:a="http://schemas.openxmlformats.org/drawingml/2006/main"/>
  </p:clrMapOvr>
</p:sld>
</file>