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2c98258c9042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917274f094194"/>
  </p:sldMasterIdLst>
  <p:sldIdLst>
    <p:sldId xmlns:r="http://schemas.openxmlformats.org/officeDocument/2006/relationships" id="256" r:id="R5729fa5c65234089"/>
    <p:sldId xmlns:r="http://schemas.openxmlformats.org/officeDocument/2006/relationships" id="257" r:id="Rb3a97cd20f3c4adc"/>
    <p:sldId xmlns:r="http://schemas.openxmlformats.org/officeDocument/2006/relationships" id="258" r:id="R04bf7cc91dba43c5"/>
    <p:sldId xmlns:r="http://schemas.openxmlformats.org/officeDocument/2006/relationships" id="259" r:id="Ra048a7057b774843"/>
    <p:sldId xmlns:r="http://schemas.openxmlformats.org/officeDocument/2006/relationships" id="260" r:id="Rca7fa679d9214eb1"/>
    <p:sldId xmlns:r="http://schemas.openxmlformats.org/officeDocument/2006/relationships" id="261" r:id="Rce7bb3c21c074b7c"/>
    <p:sldId xmlns:r="http://schemas.openxmlformats.org/officeDocument/2006/relationships" id="262" r:id="Rf389476e4ea74c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917274f094194" /><Relationship Type="http://schemas.openxmlformats.org/officeDocument/2006/relationships/slide" Target="/ppt/slides/slide1.xml" Id="R5729fa5c65234089" /><Relationship Type="http://schemas.openxmlformats.org/officeDocument/2006/relationships/slide" Target="/ppt/slides/slide2.xml" Id="Rb3a97cd20f3c4adc" /><Relationship Type="http://schemas.openxmlformats.org/officeDocument/2006/relationships/slide" Target="/ppt/slides/slide3.xml" Id="R04bf7cc91dba43c5" /><Relationship Type="http://schemas.openxmlformats.org/officeDocument/2006/relationships/slide" Target="/ppt/slides/slide4.xml" Id="Ra048a7057b774843" /><Relationship Type="http://schemas.openxmlformats.org/officeDocument/2006/relationships/slide" Target="/ppt/slides/slide5.xml" Id="Rca7fa679d9214eb1" /><Relationship Type="http://schemas.openxmlformats.org/officeDocument/2006/relationships/slide" Target="/ppt/slides/slide6.xml" Id="Rce7bb3c21c074b7c" /><Relationship Type="http://schemas.openxmlformats.org/officeDocument/2006/relationships/slide" Target="/ppt/slides/slide7.xml" Id="Rf389476e4ea74c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e713a1088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52a2abce64026" /><Relationship Type="http://schemas.openxmlformats.org/officeDocument/2006/relationships/theme" Target="/ppt/slideMasters/theme/theme1.xml" Id="Reb9b434950a14f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352a2abce640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ddacfe0f142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983ef68548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4d075147d46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3730225ed4b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61fc1c9be40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e994fdaaf47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2b02176b64e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MADS TORP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TORP HOLDING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509 711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TORP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TORP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929 311 809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MADS TORP HOLDING AS</a:t>
            </a:r>
          </a:p>
        </p:txBody>
      </p:sp>
    </p:spTree>
  </p:cSld>
  <p:clrMapOvr>
    <a:masterClrMapping xmlns:a="http://schemas.openxmlformats.org/drawingml/2006/main"/>
  </p:clrMapOvr>
</p:sld>
</file>