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bc198d523343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3e6d9cf00449dc"/>
  </p:sldMasterIdLst>
  <p:sldIdLst>
    <p:sldId xmlns:r="http://schemas.openxmlformats.org/officeDocument/2006/relationships" id="256" r:id="R7462d5e744cb465a"/>
    <p:sldId xmlns:r="http://schemas.openxmlformats.org/officeDocument/2006/relationships" id="257" r:id="Rf41f44ad8d8b471b"/>
    <p:sldId xmlns:r="http://schemas.openxmlformats.org/officeDocument/2006/relationships" id="258" r:id="Rcf19ae28e62a4618"/>
    <p:sldId xmlns:r="http://schemas.openxmlformats.org/officeDocument/2006/relationships" id="259" r:id="R56fe5e3571dd40e9"/>
    <p:sldId xmlns:r="http://schemas.openxmlformats.org/officeDocument/2006/relationships" id="260" r:id="R943a735b3929449a"/>
    <p:sldId xmlns:r="http://schemas.openxmlformats.org/officeDocument/2006/relationships" id="261" r:id="R080bb974d5c94a02"/>
    <p:sldId xmlns:r="http://schemas.openxmlformats.org/officeDocument/2006/relationships" id="262" r:id="Rc865f3f180dd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e6d9cf00449dc" /><Relationship Type="http://schemas.openxmlformats.org/officeDocument/2006/relationships/slide" Target="/ppt/slides/slide1.xml" Id="R7462d5e744cb465a" /><Relationship Type="http://schemas.openxmlformats.org/officeDocument/2006/relationships/slide" Target="/ppt/slides/slide2.xml" Id="Rf41f44ad8d8b471b" /><Relationship Type="http://schemas.openxmlformats.org/officeDocument/2006/relationships/slide" Target="/ppt/slides/slide3.xml" Id="Rcf19ae28e62a4618" /><Relationship Type="http://schemas.openxmlformats.org/officeDocument/2006/relationships/slide" Target="/ppt/slides/slide4.xml" Id="R56fe5e3571dd40e9" /><Relationship Type="http://schemas.openxmlformats.org/officeDocument/2006/relationships/slide" Target="/ppt/slides/slide5.xml" Id="R943a735b3929449a" /><Relationship Type="http://schemas.openxmlformats.org/officeDocument/2006/relationships/slide" Target="/ppt/slides/slide6.xml" Id="R080bb974d5c94a02" /><Relationship Type="http://schemas.openxmlformats.org/officeDocument/2006/relationships/slide" Target="/ppt/slides/slide7.xml" Id="Rc865f3f180dd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50a06c32c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67202fd564bf5" /><Relationship Type="http://schemas.openxmlformats.org/officeDocument/2006/relationships/theme" Target="/ppt/slideMasters/theme/theme1.xml" Id="Rb1a823e1878c4b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b67202fd564b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54c0b6d2d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a3c1c79ee44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c48a61f554a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ec5382e8443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ce6d126b440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4f5ed7cd244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f413b9d8446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 ØKONOMISTYRING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 ØKONOMISTYRING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7 700 001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20 120 124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ODNABERGET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GJENGEN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Estervegen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929 306 619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