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2da4f2e78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9186350f04ee1"/>
  </p:sldMasterIdLst>
  <p:sldIdLst>
    <p:sldId xmlns:r="http://schemas.openxmlformats.org/officeDocument/2006/relationships" id="256" r:id="Ra6c1feb9797f4123"/>
    <p:sldId xmlns:r="http://schemas.openxmlformats.org/officeDocument/2006/relationships" id="257" r:id="R68f19179c6e34f25"/>
    <p:sldId xmlns:r="http://schemas.openxmlformats.org/officeDocument/2006/relationships" id="258" r:id="Rd83f6f13ba344dac"/>
    <p:sldId xmlns:r="http://schemas.openxmlformats.org/officeDocument/2006/relationships" id="259" r:id="Ra11e3c5e56fa48fd"/>
    <p:sldId xmlns:r="http://schemas.openxmlformats.org/officeDocument/2006/relationships" id="260" r:id="R1c1c98330d26450e"/>
    <p:sldId xmlns:r="http://schemas.openxmlformats.org/officeDocument/2006/relationships" id="261" r:id="R065d182106bd4f43"/>
    <p:sldId xmlns:r="http://schemas.openxmlformats.org/officeDocument/2006/relationships" id="262" r:id="R16de4e09527d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9186350f04ee1" /><Relationship Type="http://schemas.openxmlformats.org/officeDocument/2006/relationships/slide" Target="/ppt/slides/slide1.xml" Id="Ra6c1feb9797f4123" /><Relationship Type="http://schemas.openxmlformats.org/officeDocument/2006/relationships/slide" Target="/ppt/slides/slide2.xml" Id="R68f19179c6e34f25" /><Relationship Type="http://schemas.openxmlformats.org/officeDocument/2006/relationships/slide" Target="/ppt/slides/slide3.xml" Id="Rd83f6f13ba344dac" /><Relationship Type="http://schemas.openxmlformats.org/officeDocument/2006/relationships/slide" Target="/ppt/slides/slide4.xml" Id="Ra11e3c5e56fa48fd" /><Relationship Type="http://schemas.openxmlformats.org/officeDocument/2006/relationships/slide" Target="/ppt/slides/slide5.xml" Id="R1c1c98330d26450e" /><Relationship Type="http://schemas.openxmlformats.org/officeDocument/2006/relationships/slide" Target="/ppt/slides/slide6.xml" Id="R065d182106bd4f43" /><Relationship Type="http://schemas.openxmlformats.org/officeDocument/2006/relationships/slide" Target="/ppt/slides/slide7.xml" Id="R16de4e09527d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a93277324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4130eda84ed8" /><Relationship Type="http://schemas.openxmlformats.org/officeDocument/2006/relationships/theme" Target="/ppt/slideMasters/theme/theme1.xml" Id="R603079530959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34130eda8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467d555a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67b172e9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b6a163df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ec0e949a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6c95bc99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931c7644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4cc59f6d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HCM GROUP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COX MERETE OFTEDAHL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