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892895c01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249fea5fb4b86"/>
  </p:sldMasterIdLst>
  <p:sldIdLst>
    <p:sldId xmlns:r="http://schemas.openxmlformats.org/officeDocument/2006/relationships" id="256" r:id="R93c779208c4643b4"/>
    <p:sldId xmlns:r="http://schemas.openxmlformats.org/officeDocument/2006/relationships" id="257" r:id="R407e8f8163c34dc8"/>
    <p:sldId xmlns:r="http://schemas.openxmlformats.org/officeDocument/2006/relationships" id="258" r:id="R38844cd5a03c4cc9"/>
    <p:sldId xmlns:r="http://schemas.openxmlformats.org/officeDocument/2006/relationships" id="259" r:id="Ra21f72f5d881460b"/>
    <p:sldId xmlns:r="http://schemas.openxmlformats.org/officeDocument/2006/relationships" id="260" r:id="R91ef23a8801f4ebc"/>
    <p:sldId xmlns:r="http://schemas.openxmlformats.org/officeDocument/2006/relationships" id="261" r:id="Rdd48e32fdfbe41e2"/>
    <p:sldId xmlns:r="http://schemas.openxmlformats.org/officeDocument/2006/relationships" id="262" r:id="Rd935a308ef3a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249fea5fb4b86" /><Relationship Type="http://schemas.openxmlformats.org/officeDocument/2006/relationships/slide" Target="/ppt/slides/slide1.xml" Id="R93c779208c4643b4" /><Relationship Type="http://schemas.openxmlformats.org/officeDocument/2006/relationships/slide" Target="/ppt/slides/slide2.xml" Id="R407e8f8163c34dc8" /><Relationship Type="http://schemas.openxmlformats.org/officeDocument/2006/relationships/slide" Target="/ppt/slides/slide3.xml" Id="R38844cd5a03c4cc9" /><Relationship Type="http://schemas.openxmlformats.org/officeDocument/2006/relationships/slide" Target="/ppt/slides/slide4.xml" Id="Ra21f72f5d881460b" /><Relationship Type="http://schemas.openxmlformats.org/officeDocument/2006/relationships/slide" Target="/ppt/slides/slide5.xml" Id="R91ef23a8801f4ebc" /><Relationship Type="http://schemas.openxmlformats.org/officeDocument/2006/relationships/slide" Target="/ppt/slides/slide6.xml" Id="Rdd48e32fdfbe41e2" /><Relationship Type="http://schemas.openxmlformats.org/officeDocument/2006/relationships/slide" Target="/ppt/slides/slide7.xml" Id="Rd935a308ef3a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14f68fa714b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b76f07b8471a" /><Relationship Type="http://schemas.openxmlformats.org/officeDocument/2006/relationships/theme" Target="/ppt/slideMasters/theme/theme1.xml" Id="R24115d7d72df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7ab76f07b847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5053d76b8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0ed661a80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c89e4941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3d0b82446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dbb5c4ac8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33d6e75b7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2c76b5e249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LANGSHOLT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2 763 841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SIMEN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Huse, Skibakkvegen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929 283 430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LANGSHOLT INVEST AS</a:t>
            </a:r>
          </a:p>
        </p:txBody>
      </p:sp>
    </p:spTree>
  </p:cSld>
  <p:clrMapOvr>
    <a:masterClrMapping xmlns:a="http://schemas.openxmlformats.org/drawingml/2006/main"/>
  </p:clrMapOvr>
</p:sld>
</file>