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3ae28f3ca54a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21e3ba36614b91"/>
  </p:sldMasterIdLst>
  <p:sldIdLst>
    <p:sldId xmlns:r="http://schemas.openxmlformats.org/officeDocument/2006/relationships" id="256" r:id="R64cf652dd6db4cb8"/>
    <p:sldId xmlns:r="http://schemas.openxmlformats.org/officeDocument/2006/relationships" id="257" r:id="Rb404268a633d44cd"/>
    <p:sldId xmlns:r="http://schemas.openxmlformats.org/officeDocument/2006/relationships" id="258" r:id="Ra92b13276bc04d2c"/>
    <p:sldId xmlns:r="http://schemas.openxmlformats.org/officeDocument/2006/relationships" id="259" r:id="R5fae0be1193049c9"/>
    <p:sldId xmlns:r="http://schemas.openxmlformats.org/officeDocument/2006/relationships" id="260" r:id="Rbf9bcfc82edf4552"/>
    <p:sldId xmlns:r="http://schemas.openxmlformats.org/officeDocument/2006/relationships" id="261" r:id="Rb0836b7275aa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1e3ba36614b91" /><Relationship Type="http://schemas.openxmlformats.org/officeDocument/2006/relationships/slide" Target="/ppt/slides/slide1.xml" Id="R64cf652dd6db4cb8" /><Relationship Type="http://schemas.openxmlformats.org/officeDocument/2006/relationships/slide" Target="/ppt/slides/slide2.xml" Id="Rb404268a633d44cd" /><Relationship Type="http://schemas.openxmlformats.org/officeDocument/2006/relationships/slide" Target="/ppt/slides/slide3.xml" Id="Ra92b13276bc04d2c" /><Relationship Type="http://schemas.openxmlformats.org/officeDocument/2006/relationships/slide" Target="/ppt/slides/slide4.xml" Id="R5fae0be1193049c9" /><Relationship Type="http://schemas.openxmlformats.org/officeDocument/2006/relationships/slide" Target="/ppt/slides/slide5.xml" Id="Rbf9bcfc82edf4552" /><Relationship Type="http://schemas.openxmlformats.org/officeDocument/2006/relationships/slide" Target="/ppt/slides/slide6.xml" Id="Rb0836b7275aa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1437b478e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015253f7b47ff" /><Relationship Type="http://schemas.openxmlformats.org/officeDocument/2006/relationships/theme" Target="/ppt/slideMasters/theme/theme1.xml" Id="Rb1978e5e49fe47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015253f7b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74fb5b0a9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938369d8c4b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9f0075a4747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0c6eeab92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244ec8674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377270e4f45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LANGSHOLT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Huse, Skibakkvegen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929 283 430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LANGSHOLT INVEST AS</a:t>
            </a:r>
          </a:p>
        </p:txBody>
      </p:sp>
    </p:spTree>
  </p:cSld>
  <p:clrMapOvr>
    <a:masterClrMapping xmlns:a="http://schemas.openxmlformats.org/drawingml/2006/main"/>
  </p:clrMapOvr>
</p:sld>
</file>