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11d7d6c640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679e0b016f4ede"/>
  </p:sldMasterIdLst>
  <p:sldIdLst>
    <p:sldId xmlns:r="http://schemas.openxmlformats.org/officeDocument/2006/relationships" id="256" r:id="Rf4437435baa14f67"/>
    <p:sldId xmlns:r="http://schemas.openxmlformats.org/officeDocument/2006/relationships" id="257" r:id="Rd6a325c762c340f3"/>
    <p:sldId xmlns:r="http://schemas.openxmlformats.org/officeDocument/2006/relationships" id="258" r:id="Rac25088a1cb44b26"/>
    <p:sldId xmlns:r="http://schemas.openxmlformats.org/officeDocument/2006/relationships" id="259" r:id="Ra59e82c3130543a3"/>
    <p:sldId xmlns:r="http://schemas.openxmlformats.org/officeDocument/2006/relationships" id="260" r:id="R1aedc35b9dc94de0"/>
    <p:sldId xmlns:r="http://schemas.openxmlformats.org/officeDocument/2006/relationships" id="261" r:id="Rced5eefc5bff4792"/>
    <p:sldId xmlns:r="http://schemas.openxmlformats.org/officeDocument/2006/relationships" id="262" r:id="R8b826406294f4c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79e0b016f4ede" /><Relationship Type="http://schemas.openxmlformats.org/officeDocument/2006/relationships/slide" Target="/ppt/slides/slide1.xml" Id="Rf4437435baa14f67" /><Relationship Type="http://schemas.openxmlformats.org/officeDocument/2006/relationships/slide" Target="/ppt/slides/slide2.xml" Id="Rd6a325c762c340f3" /><Relationship Type="http://schemas.openxmlformats.org/officeDocument/2006/relationships/slide" Target="/ppt/slides/slide3.xml" Id="Rac25088a1cb44b26" /><Relationship Type="http://schemas.openxmlformats.org/officeDocument/2006/relationships/slide" Target="/ppt/slides/slide4.xml" Id="Ra59e82c3130543a3" /><Relationship Type="http://schemas.openxmlformats.org/officeDocument/2006/relationships/slide" Target="/ppt/slides/slide5.xml" Id="R1aedc35b9dc94de0" /><Relationship Type="http://schemas.openxmlformats.org/officeDocument/2006/relationships/slide" Target="/ppt/slides/slide6.xml" Id="Rced5eefc5bff4792" /><Relationship Type="http://schemas.openxmlformats.org/officeDocument/2006/relationships/slide" Target="/ppt/slides/slide7.xml" Id="R8b826406294f4c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64278459246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e0ccf91e44f14" /><Relationship Type="http://schemas.openxmlformats.org/officeDocument/2006/relationships/theme" Target="/ppt/slideMasters/theme/theme1.xml" Id="R691baf67b99c4f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fe0ccf91e4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b1f64ae0f43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a2ab6dc424d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9f15348c7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3503ace2542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ba7712ecd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554c4565d47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130d72e1145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SETERLEGRENDA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SETERLEGRENDA HOLDING AS ble etablert [år] og holder til i Kvisvik.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2 057 754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SVENDSLI OTNES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Astrid Otnes, Seterlegrenda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6674 Kvisvik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929 269 837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SETERLEGRENDA HOLDING AS</a:t>
            </a:r>
          </a:p>
        </p:txBody>
      </p:sp>
    </p:spTree>
  </p:cSld>
  <p:clrMapOvr>
    <a:masterClrMapping xmlns:a="http://schemas.openxmlformats.org/drawingml/2006/main"/>
  </p:clrMapOvr>
</p:sld>
</file>