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6a56eb604a49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40ceb6bf1a4adb"/>
  </p:sldMasterIdLst>
  <p:sldIdLst>
    <p:sldId xmlns:r="http://schemas.openxmlformats.org/officeDocument/2006/relationships" id="256" r:id="Rb312fe7d9dbf461a"/>
    <p:sldId xmlns:r="http://schemas.openxmlformats.org/officeDocument/2006/relationships" id="257" r:id="Rba343405a3674710"/>
    <p:sldId xmlns:r="http://schemas.openxmlformats.org/officeDocument/2006/relationships" id="258" r:id="R74a8079fd4a0465a"/>
    <p:sldId xmlns:r="http://schemas.openxmlformats.org/officeDocument/2006/relationships" id="259" r:id="Rd2f0a3bd7d894f2c"/>
    <p:sldId xmlns:r="http://schemas.openxmlformats.org/officeDocument/2006/relationships" id="260" r:id="R56df458601ee467e"/>
    <p:sldId xmlns:r="http://schemas.openxmlformats.org/officeDocument/2006/relationships" id="261" r:id="Re3b4361aad4d413b"/>
    <p:sldId xmlns:r="http://schemas.openxmlformats.org/officeDocument/2006/relationships" id="262" r:id="R33714ea8a28640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0ceb6bf1a4adb" /><Relationship Type="http://schemas.openxmlformats.org/officeDocument/2006/relationships/slide" Target="/ppt/slides/slide1.xml" Id="Rb312fe7d9dbf461a" /><Relationship Type="http://schemas.openxmlformats.org/officeDocument/2006/relationships/slide" Target="/ppt/slides/slide2.xml" Id="Rba343405a3674710" /><Relationship Type="http://schemas.openxmlformats.org/officeDocument/2006/relationships/slide" Target="/ppt/slides/slide3.xml" Id="R74a8079fd4a0465a" /><Relationship Type="http://schemas.openxmlformats.org/officeDocument/2006/relationships/slide" Target="/ppt/slides/slide4.xml" Id="Rd2f0a3bd7d894f2c" /><Relationship Type="http://schemas.openxmlformats.org/officeDocument/2006/relationships/slide" Target="/ppt/slides/slide5.xml" Id="R56df458601ee467e" /><Relationship Type="http://schemas.openxmlformats.org/officeDocument/2006/relationships/slide" Target="/ppt/slides/slide6.xml" Id="Re3b4361aad4d413b" /><Relationship Type="http://schemas.openxmlformats.org/officeDocument/2006/relationships/slide" Target="/ppt/slides/slide7.xml" Id="R33714ea8a28640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1cc0298e946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69520328f4504" /><Relationship Type="http://schemas.openxmlformats.org/officeDocument/2006/relationships/theme" Target="/ppt/slideMasters/theme/theme1.xml" Id="R6d7a69e8d34b4f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b69520328f45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77e4918fa49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5a20aff434b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8dd7f3c4347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f4bfeb23c49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a0d2adb9842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425dbc8db4b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bb31f723243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VARATHARAJAH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VARATHARAJAH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VARATHARAJAH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VARATHARAJAH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VARATHARAJAH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VARATHARAJAH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519 713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706 919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1 345 602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VARATHARAJAH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JEYAHARAN VARATHARAJAH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VARATHARAJAH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Bråtenalléen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929 222 989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VARATHARAJAH HOLDING AS</a:t>
            </a:r>
          </a:p>
        </p:txBody>
      </p:sp>
    </p:spTree>
  </p:cSld>
  <p:clrMapOvr>
    <a:masterClrMapping xmlns:a="http://schemas.openxmlformats.org/drawingml/2006/main"/>
  </p:clrMapOvr>
</p:sld>
</file>