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35d59992f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3b775b6284bd2"/>
  </p:sldMasterIdLst>
  <p:sldIdLst>
    <p:sldId xmlns:r="http://schemas.openxmlformats.org/officeDocument/2006/relationships" id="256" r:id="R36d486ed4ecc414e"/>
    <p:sldId xmlns:r="http://schemas.openxmlformats.org/officeDocument/2006/relationships" id="257" r:id="R805ddd752bc74d5f"/>
    <p:sldId xmlns:r="http://schemas.openxmlformats.org/officeDocument/2006/relationships" id="258" r:id="R3da097c988544ede"/>
    <p:sldId xmlns:r="http://schemas.openxmlformats.org/officeDocument/2006/relationships" id="259" r:id="R261af8cac3564cf3"/>
    <p:sldId xmlns:r="http://schemas.openxmlformats.org/officeDocument/2006/relationships" id="260" r:id="Rd4eecba655754dc9"/>
    <p:sldId xmlns:r="http://schemas.openxmlformats.org/officeDocument/2006/relationships" id="261" r:id="R40ac58d6dec44bcb"/>
    <p:sldId xmlns:r="http://schemas.openxmlformats.org/officeDocument/2006/relationships" id="262" r:id="R238aa0a2297c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3b775b6284bd2" /><Relationship Type="http://schemas.openxmlformats.org/officeDocument/2006/relationships/slide" Target="/ppt/slides/slide1.xml" Id="R36d486ed4ecc414e" /><Relationship Type="http://schemas.openxmlformats.org/officeDocument/2006/relationships/slide" Target="/ppt/slides/slide2.xml" Id="R805ddd752bc74d5f" /><Relationship Type="http://schemas.openxmlformats.org/officeDocument/2006/relationships/slide" Target="/ppt/slides/slide3.xml" Id="R3da097c988544ede" /><Relationship Type="http://schemas.openxmlformats.org/officeDocument/2006/relationships/slide" Target="/ppt/slides/slide4.xml" Id="R261af8cac3564cf3" /><Relationship Type="http://schemas.openxmlformats.org/officeDocument/2006/relationships/slide" Target="/ppt/slides/slide5.xml" Id="Rd4eecba655754dc9" /><Relationship Type="http://schemas.openxmlformats.org/officeDocument/2006/relationships/slide" Target="/ppt/slides/slide6.xml" Id="R40ac58d6dec44bcb" /><Relationship Type="http://schemas.openxmlformats.org/officeDocument/2006/relationships/slide" Target="/ppt/slides/slide7.xml" Id="R238aa0a2297c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120c1ac33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0dc2387e843b0" /><Relationship Type="http://schemas.openxmlformats.org/officeDocument/2006/relationships/theme" Target="/ppt/slideMasters/theme/theme1.xml" Id="Rf6ef9e6699d7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0dc2387e8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ceb9187a0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67fe267814c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9f2cc1c95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de021a565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a168019d4a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a9c953d3d4d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3beca17e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SDG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SDG HOLDING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 ÖRN HARALDSSON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DÖGG GUNNLAUGSDOTTIR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929 182 413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