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e3edc016d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af30feddb418e"/>
  </p:sldMasterIdLst>
  <p:sldIdLst>
    <p:sldId xmlns:r="http://schemas.openxmlformats.org/officeDocument/2006/relationships" id="256" r:id="R7e041cb3e8f7467e"/>
    <p:sldId xmlns:r="http://schemas.openxmlformats.org/officeDocument/2006/relationships" id="257" r:id="R621a719bee164aa9"/>
    <p:sldId xmlns:r="http://schemas.openxmlformats.org/officeDocument/2006/relationships" id="258" r:id="R34085f1635a0435f"/>
    <p:sldId xmlns:r="http://schemas.openxmlformats.org/officeDocument/2006/relationships" id="259" r:id="R447b77b237614b4f"/>
    <p:sldId xmlns:r="http://schemas.openxmlformats.org/officeDocument/2006/relationships" id="260" r:id="R1a5569e9408744c6"/>
    <p:sldId xmlns:r="http://schemas.openxmlformats.org/officeDocument/2006/relationships" id="261" r:id="R571092098f5a41ce"/>
    <p:sldId xmlns:r="http://schemas.openxmlformats.org/officeDocument/2006/relationships" id="262" r:id="R098f45c7a709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af30feddb418e" /><Relationship Type="http://schemas.openxmlformats.org/officeDocument/2006/relationships/slide" Target="/ppt/slides/slide1.xml" Id="R7e041cb3e8f7467e" /><Relationship Type="http://schemas.openxmlformats.org/officeDocument/2006/relationships/slide" Target="/ppt/slides/slide2.xml" Id="R621a719bee164aa9" /><Relationship Type="http://schemas.openxmlformats.org/officeDocument/2006/relationships/slide" Target="/ppt/slides/slide3.xml" Id="R34085f1635a0435f" /><Relationship Type="http://schemas.openxmlformats.org/officeDocument/2006/relationships/slide" Target="/ppt/slides/slide4.xml" Id="R447b77b237614b4f" /><Relationship Type="http://schemas.openxmlformats.org/officeDocument/2006/relationships/slide" Target="/ppt/slides/slide5.xml" Id="R1a5569e9408744c6" /><Relationship Type="http://schemas.openxmlformats.org/officeDocument/2006/relationships/slide" Target="/ppt/slides/slide6.xml" Id="R571092098f5a41ce" /><Relationship Type="http://schemas.openxmlformats.org/officeDocument/2006/relationships/slide" Target="/ppt/slides/slide7.xml" Id="R098f45c7a709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e064e824f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949ad0a274cdf" /><Relationship Type="http://schemas.openxmlformats.org/officeDocument/2006/relationships/theme" Target="/ppt/slideMasters/theme/theme1.xml" Id="R5f23664ee7a1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949ad0a27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b38b62d2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bb6f354aa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507022c1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445a71cef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d6242511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ab5ad4200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6df3a3cc2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LUDVIGSEN NICOLAI FORSMAN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Nicolai Forsman Ludvigsen, Brinken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929 168 208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