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f787037c4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53c2943734e3b"/>
  </p:sldMasterIdLst>
  <p:sldIdLst>
    <p:sldId xmlns:r="http://schemas.openxmlformats.org/officeDocument/2006/relationships" id="256" r:id="R12d1cdb1b15a4bb5"/>
    <p:sldId xmlns:r="http://schemas.openxmlformats.org/officeDocument/2006/relationships" id="257" r:id="Rd591adeeab544f12"/>
    <p:sldId xmlns:r="http://schemas.openxmlformats.org/officeDocument/2006/relationships" id="258" r:id="Rd7ceb91608514615"/>
    <p:sldId xmlns:r="http://schemas.openxmlformats.org/officeDocument/2006/relationships" id="259" r:id="R60473640607345ff"/>
    <p:sldId xmlns:r="http://schemas.openxmlformats.org/officeDocument/2006/relationships" id="260" r:id="R96c97af207be4ef5"/>
    <p:sldId xmlns:r="http://schemas.openxmlformats.org/officeDocument/2006/relationships" id="261" r:id="Ra8059f5a84e14ba6"/>
    <p:sldId xmlns:r="http://schemas.openxmlformats.org/officeDocument/2006/relationships" id="262" r:id="R29250abff28f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53c2943734e3b" /><Relationship Type="http://schemas.openxmlformats.org/officeDocument/2006/relationships/slide" Target="/ppt/slides/slide1.xml" Id="R12d1cdb1b15a4bb5" /><Relationship Type="http://schemas.openxmlformats.org/officeDocument/2006/relationships/slide" Target="/ppt/slides/slide2.xml" Id="Rd591adeeab544f12" /><Relationship Type="http://schemas.openxmlformats.org/officeDocument/2006/relationships/slide" Target="/ppt/slides/slide3.xml" Id="Rd7ceb91608514615" /><Relationship Type="http://schemas.openxmlformats.org/officeDocument/2006/relationships/slide" Target="/ppt/slides/slide4.xml" Id="R60473640607345ff" /><Relationship Type="http://schemas.openxmlformats.org/officeDocument/2006/relationships/slide" Target="/ppt/slides/slide5.xml" Id="R96c97af207be4ef5" /><Relationship Type="http://schemas.openxmlformats.org/officeDocument/2006/relationships/slide" Target="/ppt/slides/slide6.xml" Id="Ra8059f5a84e14ba6" /><Relationship Type="http://schemas.openxmlformats.org/officeDocument/2006/relationships/slide" Target="/ppt/slides/slide7.xml" Id="R29250abff28f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ed33f6bc2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c2f29d1d4857" /><Relationship Type="http://schemas.openxmlformats.org/officeDocument/2006/relationships/theme" Target="/ppt/slideMasters/theme/theme1.xml" Id="Raab3a6eaba00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1c2f29d1d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c3de389e4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874f3ed40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964333c7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04f50d6d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996d9c1a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39f3935e6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e7530788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