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97e9327a1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674cd8d1840e4"/>
  </p:sldMasterIdLst>
  <p:sldIdLst>
    <p:sldId xmlns:r="http://schemas.openxmlformats.org/officeDocument/2006/relationships" id="256" r:id="Refe304308ece432c"/>
    <p:sldId xmlns:r="http://schemas.openxmlformats.org/officeDocument/2006/relationships" id="257" r:id="R7a46e9374a3c4522"/>
    <p:sldId xmlns:r="http://schemas.openxmlformats.org/officeDocument/2006/relationships" id="258" r:id="R1f9b80940ea9415c"/>
    <p:sldId xmlns:r="http://schemas.openxmlformats.org/officeDocument/2006/relationships" id="259" r:id="R22819c768d0b4edc"/>
    <p:sldId xmlns:r="http://schemas.openxmlformats.org/officeDocument/2006/relationships" id="260" r:id="R47fe9270e8764322"/>
    <p:sldId xmlns:r="http://schemas.openxmlformats.org/officeDocument/2006/relationships" id="261" r:id="R74145d9cbb7d44ef"/>
    <p:sldId xmlns:r="http://schemas.openxmlformats.org/officeDocument/2006/relationships" id="262" r:id="R6cee570cb9b7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674cd8d1840e4" /><Relationship Type="http://schemas.openxmlformats.org/officeDocument/2006/relationships/slide" Target="/ppt/slides/slide1.xml" Id="Refe304308ece432c" /><Relationship Type="http://schemas.openxmlformats.org/officeDocument/2006/relationships/slide" Target="/ppt/slides/slide2.xml" Id="R7a46e9374a3c4522" /><Relationship Type="http://schemas.openxmlformats.org/officeDocument/2006/relationships/slide" Target="/ppt/slides/slide3.xml" Id="R1f9b80940ea9415c" /><Relationship Type="http://schemas.openxmlformats.org/officeDocument/2006/relationships/slide" Target="/ppt/slides/slide4.xml" Id="R22819c768d0b4edc" /><Relationship Type="http://schemas.openxmlformats.org/officeDocument/2006/relationships/slide" Target="/ppt/slides/slide5.xml" Id="R47fe9270e8764322" /><Relationship Type="http://schemas.openxmlformats.org/officeDocument/2006/relationships/slide" Target="/ppt/slides/slide6.xml" Id="R74145d9cbb7d44ef" /><Relationship Type="http://schemas.openxmlformats.org/officeDocument/2006/relationships/slide" Target="/ppt/slides/slide7.xml" Id="R6cee570cb9b7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c7145033b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991d8df0d40a4" /><Relationship Type="http://schemas.openxmlformats.org/officeDocument/2006/relationships/theme" Target="/ppt/slideMasters/theme/theme1.xml" Id="Rd54a44d37975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991d8df0d40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1fbaa7adb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083420546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f5d98c18f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790d55010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5c5d2400e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00641284747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dd993f55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MAMILLIE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MAMILLIE INVEST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JORUNN IRENE VANGEN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Jorunn Mørk, Røssekleiv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