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2048b5a2e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cfe9efaba4f4d"/>
  </p:sldMasterIdLst>
  <p:sldIdLst>
    <p:sldId xmlns:r="http://schemas.openxmlformats.org/officeDocument/2006/relationships" id="256" r:id="R41756a6e6dfb4a63"/>
    <p:sldId xmlns:r="http://schemas.openxmlformats.org/officeDocument/2006/relationships" id="257" r:id="Racff20edf2144021"/>
    <p:sldId xmlns:r="http://schemas.openxmlformats.org/officeDocument/2006/relationships" id="258" r:id="R86a206f1dfeb48cc"/>
    <p:sldId xmlns:r="http://schemas.openxmlformats.org/officeDocument/2006/relationships" id="259" r:id="Rc7afebba9cd04e48"/>
    <p:sldId xmlns:r="http://schemas.openxmlformats.org/officeDocument/2006/relationships" id="260" r:id="Rf770771e7610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cfe9efaba4f4d" /><Relationship Type="http://schemas.openxmlformats.org/officeDocument/2006/relationships/slide" Target="/ppt/slides/slide1.xml" Id="R41756a6e6dfb4a63" /><Relationship Type="http://schemas.openxmlformats.org/officeDocument/2006/relationships/slide" Target="/ppt/slides/slide2.xml" Id="Racff20edf2144021" /><Relationship Type="http://schemas.openxmlformats.org/officeDocument/2006/relationships/slide" Target="/ppt/slides/slide3.xml" Id="R86a206f1dfeb48cc" /><Relationship Type="http://schemas.openxmlformats.org/officeDocument/2006/relationships/slide" Target="/ppt/slides/slide4.xml" Id="Rc7afebba9cd04e48" /><Relationship Type="http://schemas.openxmlformats.org/officeDocument/2006/relationships/slide" Target="/ppt/slides/slide5.xml" Id="Rf770771e7610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3312156ff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57fd353cc46e2" /><Relationship Type="http://schemas.openxmlformats.org/officeDocument/2006/relationships/theme" Target="/ppt/slideMasters/theme/theme1.xml" Id="Rc0f5cd887ea6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57fd353cc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fa44893a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ee95956a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66001691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9335088e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7ae5b5e7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