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80404f422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831adb1724f06"/>
  </p:sldMasterIdLst>
  <p:sldIdLst>
    <p:sldId xmlns:r="http://schemas.openxmlformats.org/officeDocument/2006/relationships" id="256" r:id="R2f9e156d3ce14918"/>
    <p:sldId xmlns:r="http://schemas.openxmlformats.org/officeDocument/2006/relationships" id="257" r:id="R2dac40e5e03e4326"/>
    <p:sldId xmlns:r="http://schemas.openxmlformats.org/officeDocument/2006/relationships" id="258" r:id="R0c72dbda1d3c4730"/>
    <p:sldId xmlns:r="http://schemas.openxmlformats.org/officeDocument/2006/relationships" id="259" r:id="Rf2ce9ab3d7db474f"/>
    <p:sldId xmlns:r="http://schemas.openxmlformats.org/officeDocument/2006/relationships" id="260" r:id="Re94862cd73d646f4"/>
    <p:sldId xmlns:r="http://schemas.openxmlformats.org/officeDocument/2006/relationships" id="261" r:id="Ra4e7a805ef05489a"/>
    <p:sldId xmlns:r="http://schemas.openxmlformats.org/officeDocument/2006/relationships" id="262" r:id="R2b60482a60ed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831adb1724f06" /><Relationship Type="http://schemas.openxmlformats.org/officeDocument/2006/relationships/slide" Target="/ppt/slides/slide1.xml" Id="R2f9e156d3ce14918" /><Relationship Type="http://schemas.openxmlformats.org/officeDocument/2006/relationships/slide" Target="/ppt/slides/slide2.xml" Id="R2dac40e5e03e4326" /><Relationship Type="http://schemas.openxmlformats.org/officeDocument/2006/relationships/slide" Target="/ppt/slides/slide3.xml" Id="R0c72dbda1d3c4730" /><Relationship Type="http://schemas.openxmlformats.org/officeDocument/2006/relationships/slide" Target="/ppt/slides/slide4.xml" Id="Rf2ce9ab3d7db474f" /><Relationship Type="http://schemas.openxmlformats.org/officeDocument/2006/relationships/slide" Target="/ppt/slides/slide5.xml" Id="Re94862cd73d646f4" /><Relationship Type="http://schemas.openxmlformats.org/officeDocument/2006/relationships/slide" Target="/ppt/slides/slide6.xml" Id="Ra4e7a805ef05489a" /><Relationship Type="http://schemas.openxmlformats.org/officeDocument/2006/relationships/slide" Target="/ppt/slides/slide7.xml" Id="R2b60482a60ed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bd482d715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d7bf123a404e" /><Relationship Type="http://schemas.openxmlformats.org/officeDocument/2006/relationships/theme" Target="/ppt/slideMasters/theme/theme1.xml" Id="R2fc76d732077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cd7bf123a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5b4dafd7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742ed0c1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90f2df03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1a2f098f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d791f5a0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53ad97c2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471766f7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