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f695fcd1f14a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db6b21c5d5410f"/>
  </p:sldMasterIdLst>
  <p:sldIdLst>
    <p:sldId xmlns:r="http://schemas.openxmlformats.org/officeDocument/2006/relationships" id="256" r:id="R0dca592b93be48e2"/>
    <p:sldId xmlns:r="http://schemas.openxmlformats.org/officeDocument/2006/relationships" id="257" r:id="R4f37a6ec4f7549af"/>
    <p:sldId xmlns:r="http://schemas.openxmlformats.org/officeDocument/2006/relationships" id="258" r:id="R184caaa110cb4b7e"/>
    <p:sldId xmlns:r="http://schemas.openxmlformats.org/officeDocument/2006/relationships" id="259" r:id="R8dba36e222724753"/>
    <p:sldId xmlns:r="http://schemas.openxmlformats.org/officeDocument/2006/relationships" id="260" r:id="Rc7be28c395b7400c"/>
    <p:sldId xmlns:r="http://schemas.openxmlformats.org/officeDocument/2006/relationships" id="261" r:id="R8b7870b759bf4a4e"/>
    <p:sldId xmlns:r="http://schemas.openxmlformats.org/officeDocument/2006/relationships" id="262" r:id="R2af4796505674f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db6b21c5d5410f" /><Relationship Type="http://schemas.openxmlformats.org/officeDocument/2006/relationships/slide" Target="/ppt/slides/slide1.xml" Id="R0dca592b93be48e2" /><Relationship Type="http://schemas.openxmlformats.org/officeDocument/2006/relationships/slide" Target="/ppt/slides/slide2.xml" Id="R4f37a6ec4f7549af" /><Relationship Type="http://schemas.openxmlformats.org/officeDocument/2006/relationships/slide" Target="/ppt/slides/slide3.xml" Id="R184caaa110cb4b7e" /><Relationship Type="http://schemas.openxmlformats.org/officeDocument/2006/relationships/slide" Target="/ppt/slides/slide4.xml" Id="R8dba36e222724753" /><Relationship Type="http://schemas.openxmlformats.org/officeDocument/2006/relationships/slide" Target="/ppt/slides/slide5.xml" Id="Rc7be28c395b7400c" /><Relationship Type="http://schemas.openxmlformats.org/officeDocument/2006/relationships/slide" Target="/ppt/slides/slide6.xml" Id="R8b7870b759bf4a4e" /><Relationship Type="http://schemas.openxmlformats.org/officeDocument/2006/relationships/slide" Target="/ppt/slides/slide7.xml" Id="R2af4796505674f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eae811bd5d44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a1c371e424ef7" /><Relationship Type="http://schemas.openxmlformats.org/officeDocument/2006/relationships/theme" Target="/ppt/slideMasters/theme/theme1.xml" Id="Rfdfe073470554f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ba1c371e424e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34a51702347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ac1d4b0d942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dd267a4404a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743638e18449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a1a3a4e2647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35adb4f6824d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a88392e0d43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HELGEMO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HELGEMO VVS AS ble etablert [år] og holder til i Tiller.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−132 247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387 035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8 261 008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8 261 008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INGAR HELGEMO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Sandmovegen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7093 Tiller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90 08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kjellingar@rorlegger1.no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929 145 437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HELGEMO VVS AS</a:t>
            </a:r>
          </a:p>
        </p:txBody>
      </p:sp>
    </p:spTree>
  </p:cSld>
  <p:clrMapOvr>
    <a:masterClrMapping xmlns:a="http://schemas.openxmlformats.org/drawingml/2006/main"/>
  </p:clrMapOvr>
</p:sld>
</file>