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44b694879041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e1aef8321b442e"/>
  </p:sldMasterIdLst>
  <p:sldIdLst>
    <p:sldId xmlns:r="http://schemas.openxmlformats.org/officeDocument/2006/relationships" id="256" r:id="R0e6a9026e1f843c3"/>
    <p:sldId xmlns:r="http://schemas.openxmlformats.org/officeDocument/2006/relationships" id="257" r:id="Ref46653d95c74fc3"/>
    <p:sldId xmlns:r="http://schemas.openxmlformats.org/officeDocument/2006/relationships" id="258" r:id="R4ddeb851c9f144ef"/>
    <p:sldId xmlns:r="http://schemas.openxmlformats.org/officeDocument/2006/relationships" id="259" r:id="R06204dfd0f5a463a"/>
    <p:sldId xmlns:r="http://schemas.openxmlformats.org/officeDocument/2006/relationships" id="260" r:id="Rdba9434abc6c452e"/>
    <p:sldId xmlns:r="http://schemas.openxmlformats.org/officeDocument/2006/relationships" id="261" r:id="Ra970b8a79d144412"/>
    <p:sldId xmlns:r="http://schemas.openxmlformats.org/officeDocument/2006/relationships" id="262" r:id="R026fddbdd18149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e1aef8321b442e" /><Relationship Type="http://schemas.openxmlformats.org/officeDocument/2006/relationships/slide" Target="/ppt/slides/slide1.xml" Id="R0e6a9026e1f843c3" /><Relationship Type="http://schemas.openxmlformats.org/officeDocument/2006/relationships/slide" Target="/ppt/slides/slide2.xml" Id="Ref46653d95c74fc3" /><Relationship Type="http://schemas.openxmlformats.org/officeDocument/2006/relationships/slide" Target="/ppt/slides/slide3.xml" Id="R4ddeb851c9f144ef" /><Relationship Type="http://schemas.openxmlformats.org/officeDocument/2006/relationships/slide" Target="/ppt/slides/slide4.xml" Id="R06204dfd0f5a463a" /><Relationship Type="http://schemas.openxmlformats.org/officeDocument/2006/relationships/slide" Target="/ppt/slides/slide5.xml" Id="Rdba9434abc6c452e" /><Relationship Type="http://schemas.openxmlformats.org/officeDocument/2006/relationships/slide" Target="/ppt/slides/slide6.xml" Id="Ra970b8a79d144412" /><Relationship Type="http://schemas.openxmlformats.org/officeDocument/2006/relationships/slide" Target="/ppt/slides/slide7.xml" Id="R026fddbdd18149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91e871a26d4d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7378db0ae4a07" /><Relationship Type="http://schemas.openxmlformats.org/officeDocument/2006/relationships/theme" Target="/ppt/slideMasters/theme/theme1.xml" Id="Rf0b2cd04039d44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17378db0ae4a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b1493a2f64f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ac7e646594e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48add3e9c43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df953b6ad443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55fa84205b4c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cfaf53dd34d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5b2c9f89140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PARAGON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PARAGON VVS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2 834 383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−131 911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−154 997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−191 924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366 567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TUOMO ANTON UTOSLAHTI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Økernveien 173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929 106 954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PARAGON VVS AS</a:t>
            </a:r>
          </a:p>
        </p:txBody>
      </p:sp>
    </p:spTree>
  </p:cSld>
  <p:clrMapOvr>
    <a:masterClrMapping xmlns:a="http://schemas.openxmlformats.org/drawingml/2006/main"/>
  </p:clrMapOvr>
</p:sld>
</file>