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4eb270f97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836bfe1f948ed"/>
  </p:sldMasterIdLst>
  <p:sldIdLst>
    <p:sldId xmlns:r="http://schemas.openxmlformats.org/officeDocument/2006/relationships" id="256" r:id="Rf6d0c4dc6fe141ca"/>
    <p:sldId xmlns:r="http://schemas.openxmlformats.org/officeDocument/2006/relationships" id="257" r:id="R4c21e3a80e0f4ebf"/>
    <p:sldId xmlns:r="http://schemas.openxmlformats.org/officeDocument/2006/relationships" id="258" r:id="Rf91b8f88a7bb4211"/>
    <p:sldId xmlns:r="http://schemas.openxmlformats.org/officeDocument/2006/relationships" id="259" r:id="R38e806f8b8fd4383"/>
    <p:sldId xmlns:r="http://schemas.openxmlformats.org/officeDocument/2006/relationships" id="260" r:id="R26f9a80394df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836bfe1f948ed" /><Relationship Type="http://schemas.openxmlformats.org/officeDocument/2006/relationships/slide" Target="/ppt/slides/slide1.xml" Id="Rf6d0c4dc6fe141ca" /><Relationship Type="http://schemas.openxmlformats.org/officeDocument/2006/relationships/slide" Target="/ppt/slides/slide2.xml" Id="R4c21e3a80e0f4ebf" /><Relationship Type="http://schemas.openxmlformats.org/officeDocument/2006/relationships/slide" Target="/ppt/slides/slide3.xml" Id="Rf91b8f88a7bb4211" /><Relationship Type="http://schemas.openxmlformats.org/officeDocument/2006/relationships/slide" Target="/ppt/slides/slide4.xml" Id="R38e806f8b8fd4383" /><Relationship Type="http://schemas.openxmlformats.org/officeDocument/2006/relationships/slide" Target="/ppt/slides/slide5.xml" Id="R26f9a80394df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ca684d434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765d45fb84450" /><Relationship Type="http://schemas.openxmlformats.org/officeDocument/2006/relationships/theme" Target="/ppt/slideMasters/theme/theme1.xml" Id="Rfa6af91b1509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765d45fb8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497bfaab46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346b4c0c1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16becb0ba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2148729bf4a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ce4123d4b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GRØNT SKIFTE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GRØNT SKIFTE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929 081 455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NORGE</a:t>
            </a:r>
          </a:p>
        </p:txBody>
      </p:sp>
    </p:spTree>
  </p:cSld>
  <p:clrMapOvr>
    <a:masterClrMapping xmlns:a="http://schemas.openxmlformats.org/drawingml/2006/main"/>
  </p:clrMapOvr>
</p:sld>
</file>