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6a7d94c6c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20dca05aa408b"/>
  </p:sldMasterIdLst>
  <p:sldIdLst>
    <p:sldId xmlns:r="http://schemas.openxmlformats.org/officeDocument/2006/relationships" id="256" r:id="Ra5d2259889714837"/>
    <p:sldId xmlns:r="http://schemas.openxmlformats.org/officeDocument/2006/relationships" id="257" r:id="R1034943459ec403c"/>
    <p:sldId xmlns:r="http://schemas.openxmlformats.org/officeDocument/2006/relationships" id="258" r:id="Ra50619dccee34d54"/>
    <p:sldId xmlns:r="http://schemas.openxmlformats.org/officeDocument/2006/relationships" id="259" r:id="R83e28fcb3417464c"/>
    <p:sldId xmlns:r="http://schemas.openxmlformats.org/officeDocument/2006/relationships" id="260" r:id="R964ca5d8ec2c4882"/>
    <p:sldId xmlns:r="http://schemas.openxmlformats.org/officeDocument/2006/relationships" id="261" r:id="R322a48dd2efa4aff"/>
    <p:sldId xmlns:r="http://schemas.openxmlformats.org/officeDocument/2006/relationships" id="262" r:id="Ra347d5d4b6e7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20dca05aa408b" /><Relationship Type="http://schemas.openxmlformats.org/officeDocument/2006/relationships/slide" Target="/ppt/slides/slide1.xml" Id="Ra5d2259889714837" /><Relationship Type="http://schemas.openxmlformats.org/officeDocument/2006/relationships/slide" Target="/ppt/slides/slide2.xml" Id="R1034943459ec403c" /><Relationship Type="http://schemas.openxmlformats.org/officeDocument/2006/relationships/slide" Target="/ppt/slides/slide3.xml" Id="Ra50619dccee34d54" /><Relationship Type="http://schemas.openxmlformats.org/officeDocument/2006/relationships/slide" Target="/ppt/slides/slide4.xml" Id="R83e28fcb3417464c" /><Relationship Type="http://schemas.openxmlformats.org/officeDocument/2006/relationships/slide" Target="/ppt/slides/slide5.xml" Id="R964ca5d8ec2c4882" /><Relationship Type="http://schemas.openxmlformats.org/officeDocument/2006/relationships/slide" Target="/ppt/slides/slide6.xml" Id="R322a48dd2efa4aff" /><Relationship Type="http://schemas.openxmlformats.org/officeDocument/2006/relationships/slide" Target="/ppt/slides/slide7.xml" Id="Ra347d5d4b6e7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e2806a075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ee63a7b2244cd" /><Relationship Type="http://schemas.openxmlformats.org/officeDocument/2006/relationships/theme" Target="/ppt/slideMasters/theme/theme1.xml" Id="R10d758d24356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ee63a7b22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3968f000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bce15c54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7b4c9c5c9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8ab818f02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e966b950b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b335c25c7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4d51d0bf9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HALIFAX MC&amp;E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HALIFAX MC&amp;E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HENRIC ANDERS HESTERSKOG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929 064 941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HALIFAX MC&amp;E AS</a:t>
            </a:r>
          </a:p>
        </p:txBody>
      </p:sp>
    </p:spTree>
  </p:cSld>
  <p:clrMapOvr>
    <a:masterClrMapping xmlns:a="http://schemas.openxmlformats.org/drawingml/2006/main"/>
  </p:clrMapOvr>
</p:sld>
</file>