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0bce2debe7c4d5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0fe67381dcc4014"/>
  </p:sldMasterIdLst>
  <p:sldIdLst>
    <p:sldId xmlns:r="http://schemas.openxmlformats.org/officeDocument/2006/relationships" id="256" r:id="Rfd22bd5509504cdd"/>
    <p:sldId xmlns:r="http://schemas.openxmlformats.org/officeDocument/2006/relationships" id="257" r:id="R2bfc0f6acf134e4c"/>
    <p:sldId xmlns:r="http://schemas.openxmlformats.org/officeDocument/2006/relationships" id="258" r:id="R0f3580a874944c7a"/>
    <p:sldId xmlns:r="http://schemas.openxmlformats.org/officeDocument/2006/relationships" id="259" r:id="R3322bb0d374545a7"/>
    <p:sldId xmlns:r="http://schemas.openxmlformats.org/officeDocument/2006/relationships" id="260" r:id="R728a3dc8e6504760"/>
    <p:sldId xmlns:r="http://schemas.openxmlformats.org/officeDocument/2006/relationships" id="261" r:id="R43f98194a00f4d17"/>
    <p:sldId xmlns:r="http://schemas.openxmlformats.org/officeDocument/2006/relationships" id="262" r:id="R7ec465a7c7f944b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0fe67381dcc4014" /><Relationship Type="http://schemas.openxmlformats.org/officeDocument/2006/relationships/slide" Target="/ppt/slides/slide1.xml" Id="Rfd22bd5509504cdd" /><Relationship Type="http://schemas.openxmlformats.org/officeDocument/2006/relationships/slide" Target="/ppt/slides/slide2.xml" Id="R2bfc0f6acf134e4c" /><Relationship Type="http://schemas.openxmlformats.org/officeDocument/2006/relationships/slide" Target="/ppt/slides/slide3.xml" Id="R0f3580a874944c7a" /><Relationship Type="http://schemas.openxmlformats.org/officeDocument/2006/relationships/slide" Target="/ppt/slides/slide4.xml" Id="R3322bb0d374545a7" /><Relationship Type="http://schemas.openxmlformats.org/officeDocument/2006/relationships/slide" Target="/ppt/slides/slide5.xml" Id="R728a3dc8e6504760" /><Relationship Type="http://schemas.openxmlformats.org/officeDocument/2006/relationships/slide" Target="/ppt/slides/slide6.xml" Id="R43f98194a00f4d17" /><Relationship Type="http://schemas.openxmlformats.org/officeDocument/2006/relationships/slide" Target="/ppt/slides/slide7.xml" Id="R7ec465a7c7f944b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b574978fcca438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042a830ae54b85" /><Relationship Type="http://schemas.openxmlformats.org/officeDocument/2006/relationships/theme" Target="/ppt/slideMasters/theme/theme1.xml" Id="Rbcc9fd4e551d49c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5042a830ae54b8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ac3f7b14ea4be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bbbdce8fd048d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78ce4aef8248e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d70ba316cd47e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b22965406d438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9624d6a8f74f8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c1cbe91f13483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AS HOLDING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HOLDING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AS HOLDING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HOLDING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HOLDING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HOLDING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1 784 000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−143 137 000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844 535 000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4 286 787 000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4 807 709 000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HOLDING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CHRISTEN SVEAAS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HOLDING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Dokkveien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0250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23 11 70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929 060 261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HOLDING</a:t>
            </a:r>
          </a:p>
        </p:txBody>
      </p:sp>
    </p:spTree>
  </p:cSld>
  <p:clrMapOvr>
    <a:masterClrMapping xmlns:a="http://schemas.openxmlformats.org/drawingml/2006/main"/>
  </p:clrMapOvr>
</p:sld>
</file>