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4169e836b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954fce44d4105"/>
  </p:sldMasterIdLst>
  <p:sldIdLst>
    <p:sldId xmlns:r="http://schemas.openxmlformats.org/officeDocument/2006/relationships" id="256" r:id="Re9d27acf42354b71"/>
    <p:sldId xmlns:r="http://schemas.openxmlformats.org/officeDocument/2006/relationships" id="257" r:id="R44c2e6f5ba954b42"/>
    <p:sldId xmlns:r="http://schemas.openxmlformats.org/officeDocument/2006/relationships" id="258" r:id="R7c4b549ec8354d58"/>
    <p:sldId xmlns:r="http://schemas.openxmlformats.org/officeDocument/2006/relationships" id="259" r:id="R2bc64c3594b940d1"/>
    <p:sldId xmlns:r="http://schemas.openxmlformats.org/officeDocument/2006/relationships" id="260" r:id="R96fe2c2909884f5d"/>
    <p:sldId xmlns:r="http://schemas.openxmlformats.org/officeDocument/2006/relationships" id="261" r:id="R44b9c864bbba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954fce44d4105" /><Relationship Type="http://schemas.openxmlformats.org/officeDocument/2006/relationships/slide" Target="/ppt/slides/slide1.xml" Id="Re9d27acf42354b71" /><Relationship Type="http://schemas.openxmlformats.org/officeDocument/2006/relationships/slide" Target="/ppt/slides/slide2.xml" Id="R44c2e6f5ba954b42" /><Relationship Type="http://schemas.openxmlformats.org/officeDocument/2006/relationships/slide" Target="/ppt/slides/slide3.xml" Id="R7c4b549ec8354d58" /><Relationship Type="http://schemas.openxmlformats.org/officeDocument/2006/relationships/slide" Target="/ppt/slides/slide4.xml" Id="R2bc64c3594b940d1" /><Relationship Type="http://schemas.openxmlformats.org/officeDocument/2006/relationships/slide" Target="/ppt/slides/slide5.xml" Id="R96fe2c2909884f5d" /><Relationship Type="http://schemas.openxmlformats.org/officeDocument/2006/relationships/slide" Target="/ppt/slides/slide6.xml" Id="R44b9c864bbba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20ab5d7ac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4a65db1d94f12" /><Relationship Type="http://schemas.openxmlformats.org/officeDocument/2006/relationships/theme" Target="/ppt/slideMasters/theme/theme1.xml" Id="R1ae8dd1b8517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4a65db1d9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b4597762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60e892ce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16ad64b2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f5a5291fa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2ae48020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78697655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