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7f1f383e8540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a81e07d3744846"/>
  </p:sldMasterIdLst>
  <p:sldIdLst>
    <p:sldId xmlns:r="http://schemas.openxmlformats.org/officeDocument/2006/relationships" id="256" r:id="R8321177aff1b41a9"/>
    <p:sldId xmlns:r="http://schemas.openxmlformats.org/officeDocument/2006/relationships" id="257" r:id="Rc5f161791ceb410c"/>
    <p:sldId xmlns:r="http://schemas.openxmlformats.org/officeDocument/2006/relationships" id="258" r:id="R93c38ed20c60486f"/>
    <p:sldId xmlns:r="http://schemas.openxmlformats.org/officeDocument/2006/relationships" id="259" r:id="Rf6330f57e0c043f3"/>
    <p:sldId xmlns:r="http://schemas.openxmlformats.org/officeDocument/2006/relationships" id="260" r:id="Rc3a5d00d732f4245"/>
    <p:sldId xmlns:r="http://schemas.openxmlformats.org/officeDocument/2006/relationships" id="261" r:id="Re8314a3afe6749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81e07d3744846" /><Relationship Type="http://schemas.openxmlformats.org/officeDocument/2006/relationships/slide" Target="/ppt/slides/slide1.xml" Id="R8321177aff1b41a9" /><Relationship Type="http://schemas.openxmlformats.org/officeDocument/2006/relationships/slide" Target="/ppt/slides/slide2.xml" Id="Rc5f161791ceb410c" /><Relationship Type="http://schemas.openxmlformats.org/officeDocument/2006/relationships/slide" Target="/ppt/slides/slide3.xml" Id="R93c38ed20c60486f" /><Relationship Type="http://schemas.openxmlformats.org/officeDocument/2006/relationships/slide" Target="/ppt/slides/slide4.xml" Id="Rf6330f57e0c043f3" /><Relationship Type="http://schemas.openxmlformats.org/officeDocument/2006/relationships/slide" Target="/ppt/slides/slide5.xml" Id="Rc3a5d00d732f4245" /><Relationship Type="http://schemas.openxmlformats.org/officeDocument/2006/relationships/slide" Target="/ppt/slides/slide6.xml" Id="Re8314a3afe6749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e391b8e124d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183793dc34484" /><Relationship Type="http://schemas.openxmlformats.org/officeDocument/2006/relationships/theme" Target="/ppt/slideMasters/theme/theme1.xml" Id="Re6df2402d57b4c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4183793dc3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39eece24147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b679ce63d4d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4ec1f63934b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064d06bcc44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ef03393bb4b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be8f188154e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VARODD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VARODD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286 881 000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318 193 000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Rigedalen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14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929 051 378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