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caf20318940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cb29ffea848bc"/>
  </p:sldMasterIdLst>
  <p:sldIdLst>
    <p:sldId xmlns:r="http://schemas.openxmlformats.org/officeDocument/2006/relationships" id="256" r:id="Rdf830e26b16a4b48"/>
    <p:sldId xmlns:r="http://schemas.openxmlformats.org/officeDocument/2006/relationships" id="257" r:id="R3e7a3775dd8948fe"/>
    <p:sldId xmlns:r="http://schemas.openxmlformats.org/officeDocument/2006/relationships" id="258" r:id="R00397f0c251a4239"/>
    <p:sldId xmlns:r="http://schemas.openxmlformats.org/officeDocument/2006/relationships" id="259" r:id="R50041760b4b34b5e"/>
    <p:sldId xmlns:r="http://schemas.openxmlformats.org/officeDocument/2006/relationships" id="260" r:id="R5accf6b7bb304788"/>
    <p:sldId xmlns:r="http://schemas.openxmlformats.org/officeDocument/2006/relationships" id="261" r:id="Rf5c68d333556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b29ffea848bc" /><Relationship Type="http://schemas.openxmlformats.org/officeDocument/2006/relationships/slide" Target="/ppt/slides/slide1.xml" Id="Rdf830e26b16a4b48" /><Relationship Type="http://schemas.openxmlformats.org/officeDocument/2006/relationships/slide" Target="/ppt/slides/slide2.xml" Id="R3e7a3775dd8948fe" /><Relationship Type="http://schemas.openxmlformats.org/officeDocument/2006/relationships/slide" Target="/ppt/slides/slide3.xml" Id="R00397f0c251a4239" /><Relationship Type="http://schemas.openxmlformats.org/officeDocument/2006/relationships/slide" Target="/ppt/slides/slide4.xml" Id="R50041760b4b34b5e" /><Relationship Type="http://schemas.openxmlformats.org/officeDocument/2006/relationships/slide" Target="/ppt/slides/slide5.xml" Id="R5accf6b7bb304788" /><Relationship Type="http://schemas.openxmlformats.org/officeDocument/2006/relationships/slide" Target="/ppt/slides/slide6.xml" Id="Rf5c68d333556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fd94eed7d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231340f334326" /><Relationship Type="http://schemas.openxmlformats.org/officeDocument/2006/relationships/theme" Target="/ppt/slideMasters/theme/theme1.xml" Id="R2396649ff69d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231340f33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92511e83c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c690bae8f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38e535f0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69ad0bf7f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09ebeaaad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11949b87c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VARODD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Rigedalen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929 051 378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AS</a:t>
            </a:r>
          </a:p>
        </p:txBody>
      </p:sp>
    </p:spTree>
  </p:cSld>
  <p:clrMapOvr>
    <a:masterClrMapping xmlns:a="http://schemas.openxmlformats.org/drawingml/2006/main"/>
  </p:clrMapOvr>
</p:sld>
</file>