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c9b5703924f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0720951f14a98"/>
  </p:sldMasterIdLst>
  <p:sldIdLst>
    <p:sldId xmlns:r="http://schemas.openxmlformats.org/officeDocument/2006/relationships" id="256" r:id="R6d932010a9c24db1"/>
    <p:sldId xmlns:r="http://schemas.openxmlformats.org/officeDocument/2006/relationships" id="257" r:id="Rbb075be740984bc5"/>
    <p:sldId xmlns:r="http://schemas.openxmlformats.org/officeDocument/2006/relationships" id="258" r:id="R399ccbfd6f0340f9"/>
    <p:sldId xmlns:r="http://schemas.openxmlformats.org/officeDocument/2006/relationships" id="259" r:id="Ra63a5028305f4a1b"/>
    <p:sldId xmlns:r="http://schemas.openxmlformats.org/officeDocument/2006/relationships" id="260" r:id="R3d786f0d25564cd9"/>
    <p:sldId xmlns:r="http://schemas.openxmlformats.org/officeDocument/2006/relationships" id="261" r:id="Re5b095ad45384b08"/>
    <p:sldId xmlns:r="http://schemas.openxmlformats.org/officeDocument/2006/relationships" id="262" r:id="Rd2d0bd67dad1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0720951f14a98" /><Relationship Type="http://schemas.openxmlformats.org/officeDocument/2006/relationships/slide" Target="/ppt/slides/slide1.xml" Id="R6d932010a9c24db1" /><Relationship Type="http://schemas.openxmlformats.org/officeDocument/2006/relationships/slide" Target="/ppt/slides/slide2.xml" Id="Rbb075be740984bc5" /><Relationship Type="http://schemas.openxmlformats.org/officeDocument/2006/relationships/slide" Target="/ppt/slides/slide3.xml" Id="R399ccbfd6f0340f9" /><Relationship Type="http://schemas.openxmlformats.org/officeDocument/2006/relationships/slide" Target="/ppt/slides/slide4.xml" Id="Ra63a5028305f4a1b" /><Relationship Type="http://schemas.openxmlformats.org/officeDocument/2006/relationships/slide" Target="/ppt/slides/slide5.xml" Id="R3d786f0d25564cd9" /><Relationship Type="http://schemas.openxmlformats.org/officeDocument/2006/relationships/slide" Target="/ppt/slides/slide6.xml" Id="Re5b095ad45384b08" /><Relationship Type="http://schemas.openxmlformats.org/officeDocument/2006/relationships/slide" Target="/ppt/slides/slide7.xml" Id="Rd2d0bd67dad1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7e66612b8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32225ed9a44ac" /><Relationship Type="http://schemas.openxmlformats.org/officeDocument/2006/relationships/theme" Target="/ppt/slideMasters/theme/theme1.xml" Id="Rbbb34a9a3efa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32225ed9a44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df89e872b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5ad4d8b9841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fac81029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74fb6185546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0fc3b4587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17c39ff543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60f47706f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BRG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BRG HOLDCO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1 203 747 368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46 375 977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24 189 044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−9 442 046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554 357 495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GRUPPEN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 etasje, 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929 048 520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BRG HOLDCO AS</a:t>
            </a:r>
          </a:p>
        </p:txBody>
      </p:sp>
    </p:spTree>
  </p:cSld>
  <p:clrMapOvr>
    <a:masterClrMapping xmlns:a="http://schemas.openxmlformats.org/drawingml/2006/main"/>
  </p:clrMapOvr>
</p:sld>
</file>