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30f54392054a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521e3386cb4de2"/>
  </p:sldMasterIdLst>
  <p:sldIdLst>
    <p:sldId xmlns:r="http://schemas.openxmlformats.org/officeDocument/2006/relationships" id="256" r:id="R969f4f7000c94b04"/>
    <p:sldId xmlns:r="http://schemas.openxmlformats.org/officeDocument/2006/relationships" id="257" r:id="Ra6956b47cde44760"/>
    <p:sldId xmlns:r="http://schemas.openxmlformats.org/officeDocument/2006/relationships" id="258" r:id="Rab6d0316aa694b31"/>
    <p:sldId xmlns:r="http://schemas.openxmlformats.org/officeDocument/2006/relationships" id="259" r:id="R6a09092554d84216"/>
    <p:sldId xmlns:r="http://schemas.openxmlformats.org/officeDocument/2006/relationships" id="260" r:id="Rf605e52f27cc4fb7"/>
    <p:sldId xmlns:r="http://schemas.openxmlformats.org/officeDocument/2006/relationships" id="261" r:id="R773df514e4c74de3"/>
    <p:sldId xmlns:r="http://schemas.openxmlformats.org/officeDocument/2006/relationships" id="262" r:id="R156d4ac3353b4d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21e3386cb4de2" /><Relationship Type="http://schemas.openxmlformats.org/officeDocument/2006/relationships/slide" Target="/ppt/slides/slide1.xml" Id="R969f4f7000c94b04" /><Relationship Type="http://schemas.openxmlformats.org/officeDocument/2006/relationships/slide" Target="/ppt/slides/slide2.xml" Id="Ra6956b47cde44760" /><Relationship Type="http://schemas.openxmlformats.org/officeDocument/2006/relationships/slide" Target="/ppt/slides/slide3.xml" Id="Rab6d0316aa694b31" /><Relationship Type="http://schemas.openxmlformats.org/officeDocument/2006/relationships/slide" Target="/ppt/slides/slide4.xml" Id="R6a09092554d84216" /><Relationship Type="http://schemas.openxmlformats.org/officeDocument/2006/relationships/slide" Target="/ppt/slides/slide5.xml" Id="Rf605e52f27cc4fb7" /><Relationship Type="http://schemas.openxmlformats.org/officeDocument/2006/relationships/slide" Target="/ppt/slides/slide6.xml" Id="R773df514e4c74de3" /><Relationship Type="http://schemas.openxmlformats.org/officeDocument/2006/relationships/slide" Target="/ppt/slides/slide7.xml" Id="R156d4ac3353b4d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2c3612a0a4c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c1ae976364438" /><Relationship Type="http://schemas.openxmlformats.org/officeDocument/2006/relationships/theme" Target="/ppt/slideMasters/theme/theme1.xml" Id="R30581a622c3f4b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7c1ae9763644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b93c3a23940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98100d20a40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6c2e30ba343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0c7c1a46644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9cb8323984b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e100a6bbf4f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b42ef6de24f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NRP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NRP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19 914 271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3 537 099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9 379 019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929 030 273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