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3c4aaeeb33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014112798143c8"/>
  </p:sldMasterIdLst>
  <p:sldIdLst>
    <p:sldId xmlns:r="http://schemas.openxmlformats.org/officeDocument/2006/relationships" id="256" r:id="R8edc04b299804b2d"/>
    <p:sldId xmlns:r="http://schemas.openxmlformats.org/officeDocument/2006/relationships" id="257" r:id="R6a672826d08944c1"/>
    <p:sldId xmlns:r="http://schemas.openxmlformats.org/officeDocument/2006/relationships" id="258" r:id="R69237a916a3c4b19"/>
    <p:sldId xmlns:r="http://schemas.openxmlformats.org/officeDocument/2006/relationships" id="259" r:id="Ra573335fd64b46d5"/>
    <p:sldId xmlns:r="http://schemas.openxmlformats.org/officeDocument/2006/relationships" id="260" r:id="Rc2000621f1ea43f8"/>
    <p:sldId xmlns:r="http://schemas.openxmlformats.org/officeDocument/2006/relationships" id="261" r:id="R196fb1dd2bb74e7d"/>
    <p:sldId xmlns:r="http://schemas.openxmlformats.org/officeDocument/2006/relationships" id="262" r:id="R834b35a178294c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14112798143c8" /><Relationship Type="http://schemas.openxmlformats.org/officeDocument/2006/relationships/slide" Target="/ppt/slides/slide1.xml" Id="R8edc04b299804b2d" /><Relationship Type="http://schemas.openxmlformats.org/officeDocument/2006/relationships/slide" Target="/ppt/slides/slide2.xml" Id="R6a672826d08944c1" /><Relationship Type="http://schemas.openxmlformats.org/officeDocument/2006/relationships/slide" Target="/ppt/slides/slide3.xml" Id="R69237a916a3c4b19" /><Relationship Type="http://schemas.openxmlformats.org/officeDocument/2006/relationships/slide" Target="/ppt/slides/slide4.xml" Id="Ra573335fd64b46d5" /><Relationship Type="http://schemas.openxmlformats.org/officeDocument/2006/relationships/slide" Target="/ppt/slides/slide5.xml" Id="Rc2000621f1ea43f8" /><Relationship Type="http://schemas.openxmlformats.org/officeDocument/2006/relationships/slide" Target="/ppt/slides/slide6.xml" Id="R196fb1dd2bb74e7d" /><Relationship Type="http://schemas.openxmlformats.org/officeDocument/2006/relationships/slide" Target="/ppt/slides/slide7.xml" Id="R834b35a178294c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3f5433eb74e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31e54e71047e2" /><Relationship Type="http://schemas.openxmlformats.org/officeDocument/2006/relationships/theme" Target="/ppt/slideMasters/theme/theme1.xml" Id="R9be40554d84c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f31e54e710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116a959974c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5f48e7c5d4f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fd975c9cf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a3ccf269449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581dc6d55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c1c02333b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2aa529e6740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INNSIKT TOPCO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INNSIKT TOPCO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69 528 671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69 528 671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AETERNUM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Aeternum Capital, Parkveien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928 989 739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INNSIKT TOPCO AS</a:t>
            </a:r>
          </a:p>
        </p:txBody>
      </p:sp>
    </p:spTree>
  </p:cSld>
  <p:clrMapOvr>
    <a:masterClrMapping xmlns:a="http://schemas.openxmlformats.org/drawingml/2006/main"/>
  </p:clrMapOvr>
</p:sld>
</file>